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78"/>
  </p:handoutMasterIdLst>
  <p:sldIdLst>
    <p:sldId id="257" r:id="rId4"/>
    <p:sldId id="350" r:id="rId5"/>
    <p:sldId id="351" r:id="rId7"/>
    <p:sldId id="261" r:id="rId8"/>
    <p:sldId id="287" r:id="rId9"/>
    <p:sldId id="286" r:id="rId10"/>
    <p:sldId id="279" r:id="rId11"/>
    <p:sldId id="280" r:id="rId12"/>
    <p:sldId id="281" r:id="rId13"/>
    <p:sldId id="282" r:id="rId14"/>
    <p:sldId id="352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53" r:id="rId37"/>
    <p:sldId id="354" r:id="rId38"/>
    <p:sldId id="355" r:id="rId39"/>
    <p:sldId id="313" r:id="rId40"/>
    <p:sldId id="357" r:id="rId41"/>
    <p:sldId id="315" r:id="rId42"/>
    <p:sldId id="316" r:id="rId43"/>
    <p:sldId id="317" r:id="rId44"/>
    <p:sldId id="319" r:id="rId45"/>
    <p:sldId id="321" r:id="rId46"/>
    <p:sldId id="322" r:id="rId47"/>
    <p:sldId id="323" r:id="rId48"/>
    <p:sldId id="324" r:id="rId49"/>
    <p:sldId id="358" r:id="rId50"/>
    <p:sldId id="356" r:id="rId51"/>
    <p:sldId id="325" r:id="rId52"/>
    <p:sldId id="326" r:id="rId53"/>
    <p:sldId id="327" r:id="rId54"/>
    <p:sldId id="328" r:id="rId55"/>
    <p:sldId id="329" r:id="rId56"/>
    <p:sldId id="330" r:id="rId57"/>
    <p:sldId id="331" r:id="rId58"/>
    <p:sldId id="332" r:id="rId59"/>
    <p:sldId id="333" r:id="rId60"/>
    <p:sldId id="334" r:id="rId61"/>
    <p:sldId id="335" r:id="rId62"/>
    <p:sldId id="359" r:id="rId63"/>
    <p:sldId id="336" r:id="rId64"/>
    <p:sldId id="337" r:id="rId65"/>
    <p:sldId id="338" r:id="rId66"/>
    <p:sldId id="339" r:id="rId67"/>
    <p:sldId id="340" r:id="rId68"/>
    <p:sldId id="341" r:id="rId69"/>
    <p:sldId id="342" r:id="rId70"/>
    <p:sldId id="343" r:id="rId71"/>
    <p:sldId id="344" r:id="rId72"/>
    <p:sldId id="345" r:id="rId73"/>
    <p:sldId id="346" r:id="rId74"/>
    <p:sldId id="347" r:id="rId75"/>
    <p:sldId id="348" r:id="rId76"/>
    <p:sldId id="349" r:id="rId7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2" Type="http://schemas.openxmlformats.org/officeDocument/2006/relationships/commentAuthors" Target="commentAuthors.xml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4.xml"/><Relationship Id="rId79" Type="http://schemas.openxmlformats.org/officeDocument/2006/relationships/presProps" Target="presProps.xml"/><Relationship Id="rId78" Type="http://schemas.openxmlformats.org/officeDocument/2006/relationships/handoutMaster" Target="handoutMasters/handoutMaster1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Viner Hand ITC" panose="03070502030502020203" charset="0"/>
              <a:ea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7.xml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tags" Target="../tags/tag26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" Type="http://schemas.openxmlformats.org/officeDocument/2006/relationships/tags" Target="../tags/tag27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85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" Type="http://schemas.openxmlformats.org/officeDocument/2006/relationships/tags" Target="../tags/tag27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tags" Target="../tags/tag28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00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07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tags" Target="../tags/tag311.xml"/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" Type="http://schemas.openxmlformats.org/officeDocument/2006/relationships/tags" Target="../tags/tag308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" Type="http://schemas.openxmlformats.org/officeDocument/2006/relationships/tags" Target="../tags/tag314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tags" Target="../tags/tag323.xml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tags" Target="../tags/tag32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1" Type="http://schemas.openxmlformats.org/officeDocument/2006/relationships/notesSlide" Target="../notesSlides/notesSlide1.xml"/><Relationship Id="rId20" Type="http://schemas.openxmlformats.org/officeDocument/2006/relationships/slideLayout" Target="../slideLayouts/slideLayout17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31.xml"/><Relationship Id="rId5" Type="http://schemas.openxmlformats.org/officeDocument/2006/relationships/tags" Target="../tags/tag330.xml"/><Relationship Id="rId4" Type="http://schemas.openxmlformats.org/officeDocument/2006/relationships/tags" Target="../tags/tag329.xml"/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38.xml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4" Type="http://schemas.openxmlformats.org/officeDocument/2006/relationships/tags" Target="../tags/tag335.xml"/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tags" Target="../tags/tag332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tags" Target="../tags/tag339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4" Type="http://schemas.openxmlformats.org/officeDocument/2006/relationships/tags" Target="../tags/tag348.xml"/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56.xml"/><Relationship Id="rId5" Type="http://schemas.openxmlformats.org/officeDocument/2006/relationships/tags" Target="../tags/tag355.xml"/><Relationship Id="rId4" Type="http://schemas.openxmlformats.org/officeDocument/2006/relationships/tags" Target="../tags/tag354.xml"/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" Type="http://schemas.openxmlformats.org/officeDocument/2006/relationships/tags" Target="../tags/tag351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62.xml"/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tags" Target="../tags/tag359.xml"/><Relationship Id="rId2" Type="http://schemas.openxmlformats.org/officeDocument/2006/relationships/tags" Target="../tags/tag358.xml"/><Relationship Id="rId1" Type="http://schemas.openxmlformats.org/officeDocument/2006/relationships/tags" Target="../tags/tag357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" Type="http://schemas.openxmlformats.org/officeDocument/2006/relationships/tags" Target="../tags/tag363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74.xml"/><Relationship Id="rId5" Type="http://schemas.openxmlformats.org/officeDocument/2006/relationships/tags" Target="../tags/tag373.xml"/><Relationship Id="rId4" Type="http://schemas.openxmlformats.org/officeDocument/2006/relationships/tags" Target="../tags/tag372.xml"/><Relationship Id="rId3" Type="http://schemas.openxmlformats.org/officeDocument/2006/relationships/tags" Target="../tags/tag371.xml"/><Relationship Id="rId2" Type="http://schemas.openxmlformats.org/officeDocument/2006/relationships/tags" Target="../tags/tag370.xml"/><Relationship Id="rId1" Type="http://schemas.openxmlformats.org/officeDocument/2006/relationships/tags" Target="../tags/tag369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" Type="http://schemas.openxmlformats.org/officeDocument/2006/relationships/tags" Target="../tags/tag375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86.xml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tags" Target="../tags/tag383.xml"/><Relationship Id="rId2" Type="http://schemas.openxmlformats.org/officeDocument/2006/relationships/tags" Target="../tags/tag382.xml"/><Relationship Id="rId1" Type="http://schemas.openxmlformats.org/officeDocument/2006/relationships/tags" Target="../tags/tag38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92.xml"/><Relationship Id="rId5" Type="http://schemas.openxmlformats.org/officeDocument/2006/relationships/tags" Target="../tags/tag391.xml"/><Relationship Id="rId4" Type="http://schemas.openxmlformats.org/officeDocument/2006/relationships/tags" Target="../tags/tag390.xml"/><Relationship Id="rId3" Type="http://schemas.openxmlformats.org/officeDocument/2006/relationships/tags" Target="../tags/tag389.xml"/><Relationship Id="rId2" Type="http://schemas.openxmlformats.org/officeDocument/2006/relationships/tags" Target="../tags/tag388.xml"/><Relationship Id="rId1" Type="http://schemas.openxmlformats.org/officeDocument/2006/relationships/tags" Target="../tags/tag387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3" Type="http://schemas.openxmlformats.org/officeDocument/2006/relationships/tags" Target="../tags/tag395.xml"/><Relationship Id="rId2" Type="http://schemas.openxmlformats.org/officeDocument/2006/relationships/tags" Target="../tags/tag394.xml"/><Relationship Id="rId1" Type="http://schemas.openxmlformats.org/officeDocument/2006/relationships/tags" Target="../tags/tag393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" Type="http://schemas.openxmlformats.org/officeDocument/2006/relationships/tags" Target="../tags/tag39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11.xml"/><Relationship Id="rId6" Type="http://schemas.openxmlformats.org/officeDocument/2006/relationships/tags" Target="../tags/tag410.xml"/><Relationship Id="rId5" Type="http://schemas.openxmlformats.org/officeDocument/2006/relationships/tags" Target="../tags/tag409.xml"/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tags" Target="../tags/tag40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18.xml"/><Relationship Id="rId6" Type="http://schemas.openxmlformats.org/officeDocument/2006/relationships/tags" Target="../tags/tag417.xml"/><Relationship Id="rId5" Type="http://schemas.openxmlformats.org/officeDocument/2006/relationships/tags" Target="../tags/tag416.xml"/><Relationship Id="rId4" Type="http://schemas.openxmlformats.org/officeDocument/2006/relationships/tags" Target="../tags/tag415.xml"/><Relationship Id="rId3" Type="http://schemas.openxmlformats.org/officeDocument/2006/relationships/tags" Target="../tags/tag414.xml"/><Relationship Id="rId2" Type="http://schemas.openxmlformats.org/officeDocument/2006/relationships/tags" Target="../tags/tag413.xml"/><Relationship Id="rId1" Type="http://schemas.openxmlformats.org/officeDocument/2006/relationships/tags" Target="../tags/tag41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25.xml"/><Relationship Id="rId6" Type="http://schemas.openxmlformats.org/officeDocument/2006/relationships/tags" Target="../tags/tag424.xml"/><Relationship Id="rId5" Type="http://schemas.openxmlformats.org/officeDocument/2006/relationships/tags" Target="../tags/tag423.xml"/><Relationship Id="rId4" Type="http://schemas.openxmlformats.org/officeDocument/2006/relationships/tags" Target="../tags/tag422.xml"/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" Type="http://schemas.openxmlformats.org/officeDocument/2006/relationships/tags" Target="../tags/tag419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31.xml"/><Relationship Id="rId5" Type="http://schemas.openxmlformats.org/officeDocument/2006/relationships/tags" Target="../tags/tag430.xml"/><Relationship Id="rId4" Type="http://schemas.openxmlformats.org/officeDocument/2006/relationships/tags" Target="../tags/tag429.xml"/><Relationship Id="rId3" Type="http://schemas.openxmlformats.org/officeDocument/2006/relationships/tags" Target="../tags/tag428.xml"/><Relationship Id="rId2" Type="http://schemas.openxmlformats.org/officeDocument/2006/relationships/tags" Target="../tags/tag427.xml"/><Relationship Id="rId1" Type="http://schemas.openxmlformats.org/officeDocument/2006/relationships/tags" Target="../tags/tag42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38.xml"/><Relationship Id="rId6" Type="http://schemas.openxmlformats.org/officeDocument/2006/relationships/tags" Target="../tags/tag437.xml"/><Relationship Id="rId5" Type="http://schemas.openxmlformats.org/officeDocument/2006/relationships/tags" Target="../tags/tag436.xml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" Type="http://schemas.openxmlformats.org/officeDocument/2006/relationships/tags" Target="../tags/tag433.xml"/><Relationship Id="rId1" Type="http://schemas.openxmlformats.org/officeDocument/2006/relationships/tags" Target="../tags/tag43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44.xml"/><Relationship Id="rId6" Type="http://schemas.openxmlformats.org/officeDocument/2006/relationships/image" Target="../media/image2.png"/><Relationship Id="rId5" Type="http://schemas.openxmlformats.org/officeDocument/2006/relationships/tags" Target="../tags/tag443.xml"/><Relationship Id="rId4" Type="http://schemas.openxmlformats.org/officeDocument/2006/relationships/tags" Target="../tags/tag442.xml"/><Relationship Id="rId3" Type="http://schemas.openxmlformats.org/officeDocument/2006/relationships/tags" Target="../tags/tag441.xml"/><Relationship Id="rId2" Type="http://schemas.openxmlformats.org/officeDocument/2006/relationships/tags" Target="../tags/tag440.xml"/><Relationship Id="rId1" Type="http://schemas.openxmlformats.org/officeDocument/2006/relationships/tags" Target="../tags/tag43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50.xml"/><Relationship Id="rId6" Type="http://schemas.openxmlformats.org/officeDocument/2006/relationships/image" Target="../media/image2.png"/><Relationship Id="rId5" Type="http://schemas.openxmlformats.org/officeDocument/2006/relationships/tags" Target="../tags/tag449.xml"/><Relationship Id="rId4" Type="http://schemas.openxmlformats.org/officeDocument/2006/relationships/tags" Target="../tags/tag448.xml"/><Relationship Id="rId3" Type="http://schemas.openxmlformats.org/officeDocument/2006/relationships/tags" Target="../tags/tag447.xml"/><Relationship Id="rId2" Type="http://schemas.openxmlformats.org/officeDocument/2006/relationships/tags" Target="../tags/tag446.xml"/><Relationship Id="rId1" Type="http://schemas.openxmlformats.org/officeDocument/2006/relationships/tags" Target="../tags/tag44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8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56.xml"/><Relationship Id="rId6" Type="http://schemas.openxmlformats.org/officeDocument/2006/relationships/image" Target="../media/image2.png"/><Relationship Id="rId5" Type="http://schemas.openxmlformats.org/officeDocument/2006/relationships/tags" Target="../tags/tag455.xml"/><Relationship Id="rId4" Type="http://schemas.openxmlformats.org/officeDocument/2006/relationships/tags" Target="../tags/tag454.xml"/><Relationship Id="rId3" Type="http://schemas.openxmlformats.org/officeDocument/2006/relationships/tags" Target="../tags/tag453.xml"/><Relationship Id="rId2" Type="http://schemas.openxmlformats.org/officeDocument/2006/relationships/tags" Target="../tags/tag452.xml"/><Relationship Id="rId1" Type="http://schemas.openxmlformats.org/officeDocument/2006/relationships/tags" Target="../tags/tag451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459.xml"/><Relationship Id="rId3" Type="http://schemas.openxmlformats.org/officeDocument/2006/relationships/image" Target="../media/image2.png"/><Relationship Id="rId2" Type="http://schemas.openxmlformats.org/officeDocument/2006/relationships/tags" Target="../tags/tag458.xml"/><Relationship Id="rId1" Type="http://schemas.openxmlformats.org/officeDocument/2006/relationships/tags" Target="../tags/tag45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65.xml"/><Relationship Id="rId6" Type="http://schemas.openxmlformats.org/officeDocument/2006/relationships/image" Target="../media/image2.png"/><Relationship Id="rId5" Type="http://schemas.openxmlformats.org/officeDocument/2006/relationships/tags" Target="../tags/tag464.xml"/><Relationship Id="rId4" Type="http://schemas.openxmlformats.org/officeDocument/2006/relationships/tags" Target="../tags/tag463.xml"/><Relationship Id="rId3" Type="http://schemas.openxmlformats.org/officeDocument/2006/relationships/tags" Target="../tags/tag462.xml"/><Relationship Id="rId2" Type="http://schemas.openxmlformats.org/officeDocument/2006/relationships/tags" Target="../tags/tag461.xml"/><Relationship Id="rId1" Type="http://schemas.openxmlformats.org/officeDocument/2006/relationships/tags" Target="../tags/tag460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71.xml"/><Relationship Id="rId6" Type="http://schemas.openxmlformats.org/officeDocument/2006/relationships/image" Target="../media/image2.png"/><Relationship Id="rId5" Type="http://schemas.openxmlformats.org/officeDocument/2006/relationships/tags" Target="../tags/tag470.xml"/><Relationship Id="rId4" Type="http://schemas.openxmlformats.org/officeDocument/2006/relationships/tags" Target="../tags/tag469.xml"/><Relationship Id="rId3" Type="http://schemas.openxmlformats.org/officeDocument/2006/relationships/tags" Target="../tags/tag468.xml"/><Relationship Id="rId2" Type="http://schemas.openxmlformats.org/officeDocument/2006/relationships/tags" Target="../tags/tag467.xml"/><Relationship Id="rId1" Type="http://schemas.openxmlformats.org/officeDocument/2006/relationships/tags" Target="../tags/tag46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77.xml"/><Relationship Id="rId6" Type="http://schemas.openxmlformats.org/officeDocument/2006/relationships/image" Target="../media/image2.png"/><Relationship Id="rId5" Type="http://schemas.openxmlformats.org/officeDocument/2006/relationships/tags" Target="../tags/tag476.xml"/><Relationship Id="rId4" Type="http://schemas.openxmlformats.org/officeDocument/2006/relationships/tags" Target="../tags/tag475.xml"/><Relationship Id="rId3" Type="http://schemas.openxmlformats.org/officeDocument/2006/relationships/tags" Target="../tags/tag474.xml"/><Relationship Id="rId2" Type="http://schemas.openxmlformats.org/officeDocument/2006/relationships/tags" Target="../tags/tag473.xml"/><Relationship Id="rId1" Type="http://schemas.openxmlformats.org/officeDocument/2006/relationships/tags" Target="../tags/tag47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83.xml"/><Relationship Id="rId6" Type="http://schemas.openxmlformats.org/officeDocument/2006/relationships/image" Target="../media/image2.png"/><Relationship Id="rId5" Type="http://schemas.openxmlformats.org/officeDocument/2006/relationships/tags" Target="../tags/tag482.xml"/><Relationship Id="rId4" Type="http://schemas.openxmlformats.org/officeDocument/2006/relationships/tags" Target="../tags/tag481.xml"/><Relationship Id="rId3" Type="http://schemas.openxmlformats.org/officeDocument/2006/relationships/tags" Target="../tags/tag480.xml"/><Relationship Id="rId2" Type="http://schemas.openxmlformats.org/officeDocument/2006/relationships/tags" Target="../tags/tag479.xml"/><Relationship Id="rId1" Type="http://schemas.openxmlformats.org/officeDocument/2006/relationships/tags" Target="../tags/tag47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89.xml"/><Relationship Id="rId6" Type="http://schemas.openxmlformats.org/officeDocument/2006/relationships/image" Target="../media/image2.png"/><Relationship Id="rId5" Type="http://schemas.openxmlformats.org/officeDocument/2006/relationships/tags" Target="../tags/tag488.xml"/><Relationship Id="rId4" Type="http://schemas.openxmlformats.org/officeDocument/2006/relationships/tags" Target="../tags/tag487.xml"/><Relationship Id="rId3" Type="http://schemas.openxmlformats.org/officeDocument/2006/relationships/tags" Target="../tags/tag486.xml"/><Relationship Id="rId2" Type="http://schemas.openxmlformats.org/officeDocument/2006/relationships/tags" Target="../tags/tag485.xml"/><Relationship Id="rId1" Type="http://schemas.openxmlformats.org/officeDocument/2006/relationships/tags" Target="../tags/tag484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94.xml"/><Relationship Id="rId4" Type="http://schemas.openxmlformats.org/officeDocument/2006/relationships/tags" Target="../tags/tag493.xml"/><Relationship Id="rId3" Type="http://schemas.openxmlformats.org/officeDocument/2006/relationships/tags" Target="../tags/tag492.xml"/><Relationship Id="rId2" Type="http://schemas.openxmlformats.org/officeDocument/2006/relationships/tags" Target="../tags/tag491.xml"/><Relationship Id="rId1" Type="http://schemas.openxmlformats.org/officeDocument/2006/relationships/tags" Target="../tags/tag490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tags" Target="../tags/tag502.xml"/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3" Type="http://schemas.openxmlformats.org/officeDocument/2006/relationships/tags" Target="../tags/tag497.xml"/><Relationship Id="rId2" Type="http://schemas.openxmlformats.org/officeDocument/2006/relationships/tags" Target="../tags/tag496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505.xml"/><Relationship Id="rId10" Type="http://schemas.openxmlformats.org/officeDocument/2006/relationships/tags" Target="../tags/tag504.xml"/><Relationship Id="rId1" Type="http://schemas.openxmlformats.org/officeDocument/2006/relationships/tags" Target="../tags/tag495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514.xml"/><Relationship Id="rId8" Type="http://schemas.openxmlformats.org/officeDocument/2006/relationships/tags" Target="../tags/tag513.xml"/><Relationship Id="rId7" Type="http://schemas.openxmlformats.org/officeDocument/2006/relationships/tags" Target="../tags/tag512.xml"/><Relationship Id="rId6" Type="http://schemas.openxmlformats.org/officeDocument/2006/relationships/tags" Target="../tags/tag511.xml"/><Relationship Id="rId5" Type="http://schemas.openxmlformats.org/officeDocument/2006/relationships/tags" Target="../tags/tag510.xml"/><Relationship Id="rId4" Type="http://schemas.openxmlformats.org/officeDocument/2006/relationships/tags" Target="../tags/tag509.xml"/><Relationship Id="rId3" Type="http://schemas.openxmlformats.org/officeDocument/2006/relationships/tags" Target="../tags/tag508.xml"/><Relationship Id="rId2" Type="http://schemas.openxmlformats.org/officeDocument/2006/relationships/tags" Target="../tags/tag507.xml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519.xml"/><Relationship Id="rId13" Type="http://schemas.openxmlformats.org/officeDocument/2006/relationships/tags" Target="../tags/tag518.xml"/><Relationship Id="rId12" Type="http://schemas.openxmlformats.org/officeDocument/2006/relationships/tags" Target="../tags/tag517.xml"/><Relationship Id="rId11" Type="http://schemas.openxmlformats.org/officeDocument/2006/relationships/tags" Target="../tags/tag516.xml"/><Relationship Id="rId10" Type="http://schemas.openxmlformats.org/officeDocument/2006/relationships/tags" Target="../tags/tag515.xml"/><Relationship Id="rId1" Type="http://schemas.openxmlformats.org/officeDocument/2006/relationships/tags" Target="../tags/tag50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3" Type="http://schemas.openxmlformats.org/officeDocument/2006/relationships/slideLayout" Target="../slideLayouts/slideLayout17.xml"/><Relationship Id="rId22" Type="http://schemas.openxmlformats.org/officeDocument/2006/relationships/tags" Target="../tags/tag219.xml"/><Relationship Id="rId21" Type="http://schemas.openxmlformats.org/officeDocument/2006/relationships/tags" Target="../tags/tag218.xml"/><Relationship Id="rId20" Type="http://schemas.openxmlformats.org/officeDocument/2006/relationships/tags" Target="../tags/tag217.xml"/><Relationship Id="rId2" Type="http://schemas.openxmlformats.org/officeDocument/2006/relationships/tags" Target="../tags/tag200.xml"/><Relationship Id="rId19" Type="http://schemas.openxmlformats.org/officeDocument/2006/relationships/tags" Target="../tags/tag216.xml"/><Relationship Id="rId18" Type="http://schemas.openxmlformats.org/officeDocument/2006/relationships/tags" Target="../tags/tag215.xml"/><Relationship Id="rId17" Type="http://schemas.openxmlformats.org/officeDocument/2006/relationships/tags" Target="../tags/tag214.xml"/><Relationship Id="rId16" Type="http://schemas.openxmlformats.org/officeDocument/2006/relationships/tags" Target="../tags/tag213.xml"/><Relationship Id="rId15" Type="http://schemas.openxmlformats.org/officeDocument/2006/relationships/tags" Target="../tags/tag212.xml"/><Relationship Id="rId14" Type="http://schemas.openxmlformats.org/officeDocument/2006/relationships/tags" Target="../tags/tag211.xml"/><Relationship Id="rId13" Type="http://schemas.openxmlformats.org/officeDocument/2006/relationships/tags" Target="../tags/tag210.xml"/><Relationship Id="rId12" Type="http://schemas.openxmlformats.org/officeDocument/2006/relationships/tags" Target="../tags/tag209.xml"/><Relationship Id="rId11" Type="http://schemas.openxmlformats.org/officeDocument/2006/relationships/image" Target="../media/image1.png"/><Relationship Id="rId10" Type="http://schemas.openxmlformats.org/officeDocument/2006/relationships/tags" Target="../tags/tag208.xml"/><Relationship Id="rId1" Type="http://schemas.openxmlformats.org/officeDocument/2006/relationships/tags" Target="../tags/tag199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26.xml"/><Relationship Id="rId6" Type="http://schemas.openxmlformats.org/officeDocument/2006/relationships/tags" Target="../tags/tag525.xml"/><Relationship Id="rId5" Type="http://schemas.openxmlformats.org/officeDocument/2006/relationships/tags" Target="../tags/tag524.xml"/><Relationship Id="rId4" Type="http://schemas.openxmlformats.org/officeDocument/2006/relationships/tags" Target="../tags/tag523.xml"/><Relationship Id="rId3" Type="http://schemas.openxmlformats.org/officeDocument/2006/relationships/tags" Target="../tags/tag522.xml"/><Relationship Id="rId2" Type="http://schemas.openxmlformats.org/officeDocument/2006/relationships/tags" Target="../tags/tag521.xml"/><Relationship Id="rId1" Type="http://schemas.openxmlformats.org/officeDocument/2006/relationships/tags" Target="../tags/tag520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535.xml"/><Relationship Id="rId8" Type="http://schemas.openxmlformats.org/officeDocument/2006/relationships/tags" Target="../tags/tag534.xml"/><Relationship Id="rId7" Type="http://schemas.openxmlformats.org/officeDocument/2006/relationships/tags" Target="../tags/tag533.xml"/><Relationship Id="rId6" Type="http://schemas.openxmlformats.org/officeDocument/2006/relationships/tags" Target="../tags/tag532.xml"/><Relationship Id="rId5" Type="http://schemas.openxmlformats.org/officeDocument/2006/relationships/tags" Target="../tags/tag531.xml"/><Relationship Id="rId4" Type="http://schemas.openxmlformats.org/officeDocument/2006/relationships/tags" Target="../tags/tag530.xml"/><Relationship Id="rId3" Type="http://schemas.openxmlformats.org/officeDocument/2006/relationships/tags" Target="../tags/tag529.xml"/><Relationship Id="rId2" Type="http://schemas.openxmlformats.org/officeDocument/2006/relationships/tags" Target="../tags/tag528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537.xml"/><Relationship Id="rId10" Type="http://schemas.openxmlformats.org/officeDocument/2006/relationships/tags" Target="../tags/tag536.xml"/><Relationship Id="rId1" Type="http://schemas.openxmlformats.org/officeDocument/2006/relationships/tags" Target="../tags/tag527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546.xml"/><Relationship Id="rId8" Type="http://schemas.openxmlformats.org/officeDocument/2006/relationships/tags" Target="../tags/tag545.xml"/><Relationship Id="rId7" Type="http://schemas.openxmlformats.org/officeDocument/2006/relationships/tags" Target="../tags/tag544.xml"/><Relationship Id="rId6" Type="http://schemas.openxmlformats.org/officeDocument/2006/relationships/tags" Target="../tags/tag543.xml"/><Relationship Id="rId5" Type="http://schemas.openxmlformats.org/officeDocument/2006/relationships/tags" Target="../tags/tag542.xml"/><Relationship Id="rId4" Type="http://schemas.openxmlformats.org/officeDocument/2006/relationships/tags" Target="../tags/tag541.xml"/><Relationship Id="rId3" Type="http://schemas.openxmlformats.org/officeDocument/2006/relationships/tags" Target="../tags/tag540.xml"/><Relationship Id="rId2" Type="http://schemas.openxmlformats.org/officeDocument/2006/relationships/tags" Target="../tags/tag539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538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554.xml"/><Relationship Id="rId8" Type="http://schemas.openxmlformats.org/officeDocument/2006/relationships/image" Target="../media/image3.png"/><Relationship Id="rId7" Type="http://schemas.openxmlformats.org/officeDocument/2006/relationships/tags" Target="../tags/tag553.xml"/><Relationship Id="rId6" Type="http://schemas.openxmlformats.org/officeDocument/2006/relationships/tags" Target="../tags/tag552.xml"/><Relationship Id="rId5" Type="http://schemas.openxmlformats.org/officeDocument/2006/relationships/tags" Target="../tags/tag551.xml"/><Relationship Id="rId4" Type="http://schemas.openxmlformats.org/officeDocument/2006/relationships/tags" Target="../tags/tag550.xml"/><Relationship Id="rId3" Type="http://schemas.openxmlformats.org/officeDocument/2006/relationships/tags" Target="../tags/tag549.xml"/><Relationship Id="rId2" Type="http://schemas.openxmlformats.org/officeDocument/2006/relationships/tags" Target="../tags/tag548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555.xml"/><Relationship Id="rId1" Type="http://schemas.openxmlformats.org/officeDocument/2006/relationships/tags" Target="../tags/tag547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563.xml"/><Relationship Id="rId8" Type="http://schemas.openxmlformats.org/officeDocument/2006/relationships/image" Target="../media/image4.png"/><Relationship Id="rId7" Type="http://schemas.openxmlformats.org/officeDocument/2006/relationships/tags" Target="../tags/tag562.xml"/><Relationship Id="rId6" Type="http://schemas.openxmlformats.org/officeDocument/2006/relationships/tags" Target="../tags/tag561.xml"/><Relationship Id="rId5" Type="http://schemas.openxmlformats.org/officeDocument/2006/relationships/tags" Target="../tags/tag560.xml"/><Relationship Id="rId4" Type="http://schemas.openxmlformats.org/officeDocument/2006/relationships/tags" Target="../tags/tag559.xml"/><Relationship Id="rId3" Type="http://schemas.openxmlformats.org/officeDocument/2006/relationships/tags" Target="../tags/tag558.xml"/><Relationship Id="rId2" Type="http://schemas.openxmlformats.org/officeDocument/2006/relationships/tags" Target="../tags/tag557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556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571.xml"/><Relationship Id="rId8" Type="http://schemas.openxmlformats.org/officeDocument/2006/relationships/image" Target="../media/image5.jpeg"/><Relationship Id="rId7" Type="http://schemas.openxmlformats.org/officeDocument/2006/relationships/tags" Target="../tags/tag570.xml"/><Relationship Id="rId6" Type="http://schemas.openxmlformats.org/officeDocument/2006/relationships/tags" Target="../tags/tag569.xml"/><Relationship Id="rId5" Type="http://schemas.openxmlformats.org/officeDocument/2006/relationships/tags" Target="../tags/tag568.xml"/><Relationship Id="rId4" Type="http://schemas.openxmlformats.org/officeDocument/2006/relationships/tags" Target="../tags/tag567.xml"/><Relationship Id="rId3" Type="http://schemas.openxmlformats.org/officeDocument/2006/relationships/tags" Target="../tags/tag566.xml"/><Relationship Id="rId2" Type="http://schemas.openxmlformats.org/officeDocument/2006/relationships/tags" Target="../tags/tag565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564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579.xml"/><Relationship Id="rId8" Type="http://schemas.openxmlformats.org/officeDocument/2006/relationships/image" Target="../media/image6.jpeg"/><Relationship Id="rId7" Type="http://schemas.openxmlformats.org/officeDocument/2006/relationships/tags" Target="../tags/tag578.xml"/><Relationship Id="rId6" Type="http://schemas.openxmlformats.org/officeDocument/2006/relationships/tags" Target="../tags/tag577.xml"/><Relationship Id="rId5" Type="http://schemas.openxmlformats.org/officeDocument/2006/relationships/tags" Target="../tags/tag576.xml"/><Relationship Id="rId4" Type="http://schemas.openxmlformats.org/officeDocument/2006/relationships/tags" Target="../tags/tag575.xml"/><Relationship Id="rId3" Type="http://schemas.openxmlformats.org/officeDocument/2006/relationships/tags" Target="../tags/tag574.xml"/><Relationship Id="rId2" Type="http://schemas.openxmlformats.org/officeDocument/2006/relationships/tags" Target="../tags/tag573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572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tags" Target="../tags/tag587.xml"/><Relationship Id="rId8" Type="http://schemas.openxmlformats.org/officeDocument/2006/relationships/image" Target="../media/image7.jpeg"/><Relationship Id="rId7" Type="http://schemas.openxmlformats.org/officeDocument/2006/relationships/tags" Target="../tags/tag586.xml"/><Relationship Id="rId6" Type="http://schemas.openxmlformats.org/officeDocument/2006/relationships/tags" Target="../tags/tag585.xml"/><Relationship Id="rId5" Type="http://schemas.openxmlformats.org/officeDocument/2006/relationships/tags" Target="../tags/tag584.xml"/><Relationship Id="rId4" Type="http://schemas.openxmlformats.org/officeDocument/2006/relationships/tags" Target="../tags/tag583.xml"/><Relationship Id="rId3" Type="http://schemas.openxmlformats.org/officeDocument/2006/relationships/tags" Target="../tags/tag582.xml"/><Relationship Id="rId2" Type="http://schemas.openxmlformats.org/officeDocument/2006/relationships/tags" Target="../tags/tag581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580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94.xml"/><Relationship Id="rId6" Type="http://schemas.openxmlformats.org/officeDocument/2006/relationships/tags" Target="../tags/tag593.xml"/><Relationship Id="rId5" Type="http://schemas.openxmlformats.org/officeDocument/2006/relationships/tags" Target="../tags/tag592.xml"/><Relationship Id="rId4" Type="http://schemas.openxmlformats.org/officeDocument/2006/relationships/tags" Target="../tags/tag591.xml"/><Relationship Id="rId3" Type="http://schemas.openxmlformats.org/officeDocument/2006/relationships/tags" Target="../tags/tag590.xml"/><Relationship Id="rId2" Type="http://schemas.openxmlformats.org/officeDocument/2006/relationships/tags" Target="../tags/tag589.xml"/><Relationship Id="rId1" Type="http://schemas.openxmlformats.org/officeDocument/2006/relationships/tags" Target="../tags/tag588.xml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599.xml"/><Relationship Id="rId4" Type="http://schemas.openxmlformats.org/officeDocument/2006/relationships/tags" Target="../tags/tag598.xml"/><Relationship Id="rId3" Type="http://schemas.openxmlformats.org/officeDocument/2006/relationships/tags" Target="../tags/tag597.xml"/><Relationship Id="rId2" Type="http://schemas.openxmlformats.org/officeDocument/2006/relationships/tags" Target="../tags/tag596.xml"/><Relationship Id="rId1" Type="http://schemas.openxmlformats.org/officeDocument/2006/relationships/tags" Target="../tags/tag59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5" Type="http://schemas.openxmlformats.org/officeDocument/2006/relationships/slideLayout" Target="../slideLayouts/slideLayout17.xml"/><Relationship Id="rId24" Type="http://schemas.openxmlformats.org/officeDocument/2006/relationships/tags" Target="../tags/tag242.xml"/><Relationship Id="rId23" Type="http://schemas.openxmlformats.org/officeDocument/2006/relationships/tags" Target="../tags/tag241.xml"/><Relationship Id="rId22" Type="http://schemas.openxmlformats.org/officeDocument/2006/relationships/tags" Target="../tags/tag240.xml"/><Relationship Id="rId21" Type="http://schemas.openxmlformats.org/officeDocument/2006/relationships/tags" Target="../tags/tag239.xml"/><Relationship Id="rId20" Type="http://schemas.openxmlformats.org/officeDocument/2006/relationships/tags" Target="../tags/tag238.xml"/><Relationship Id="rId2" Type="http://schemas.openxmlformats.org/officeDocument/2006/relationships/tags" Target="../tags/tag221.xml"/><Relationship Id="rId19" Type="http://schemas.openxmlformats.org/officeDocument/2006/relationships/tags" Target="../tags/tag237.xml"/><Relationship Id="rId18" Type="http://schemas.openxmlformats.org/officeDocument/2006/relationships/tags" Target="../tags/tag236.xml"/><Relationship Id="rId17" Type="http://schemas.openxmlformats.org/officeDocument/2006/relationships/tags" Target="../tags/tag235.xml"/><Relationship Id="rId16" Type="http://schemas.openxmlformats.org/officeDocument/2006/relationships/tags" Target="../tags/tag234.xml"/><Relationship Id="rId15" Type="http://schemas.openxmlformats.org/officeDocument/2006/relationships/tags" Target="../tags/tag233.xml"/><Relationship Id="rId14" Type="http://schemas.openxmlformats.org/officeDocument/2006/relationships/tags" Target="../tags/tag232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image" Target="../media/image1.png"/><Relationship Id="rId1" Type="http://schemas.openxmlformats.org/officeDocument/2006/relationships/tags" Target="../tags/tag220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607.xml"/><Relationship Id="rId8" Type="http://schemas.openxmlformats.org/officeDocument/2006/relationships/tags" Target="../tags/tag606.xml"/><Relationship Id="rId7" Type="http://schemas.openxmlformats.org/officeDocument/2006/relationships/tags" Target="../tags/tag605.xml"/><Relationship Id="rId6" Type="http://schemas.openxmlformats.org/officeDocument/2006/relationships/tags" Target="../tags/tag604.xml"/><Relationship Id="rId5" Type="http://schemas.openxmlformats.org/officeDocument/2006/relationships/image" Target="../media/image8.jpeg"/><Relationship Id="rId4" Type="http://schemas.openxmlformats.org/officeDocument/2006/relationships/tags" Target="../tags/tag603.xml"/><Relationship Id="rId3" Type="http://schemas.openxmlformats.org/officeDocument/2006/relationships/tags" Target="../tags/tag602.xml"/><Relationship Id="rId2" Type="http://schemas.openxmlformats.org/officeDocument/2006/relationships/tags" Target="../tags/tag601.xml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611.xml"/><Relationship Id="rId12" Type="http://schemas.openxmlformats.org/officeDocument/2006/relationships/tags" Target="../tags/tag610.xml"/><Relationship Id="rId11" Type="http://schemas.openxmlformats.org/officeDocument/2006/relationships/tags" Target="../tags/tag609.xml"/><Relationship Id="rId10" Type="http://schemas.openxmlformats.org/officeDocument/2006/relationships/tags" Target="../tags/tag608.xml"/><Relationship Id="rId1" Type="http://schemas.openxmlformats.org/officeDocument/2006/relationships/tags" Target="../tags/tag600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619.xml"/><Relationship Id="rId7" Type="http://schemas.openxmlformats.org/officeDocument/2006/relationships/tags" Target="../tags/tag618.xml"/><Relationship Id="rId6" Type="http://schemas.openxmlformats.org/officeDocument/2006/relationships/tags" Target="../tags/tag617.xml"/><Relationship Id="rId5" Type="http://schemas.openxmlformats.org/officeDocument/2006/relationships/tags" Target="../tags/tag616.xml"/><Relationship Id="rId4" Type="http://schemas.openxmlformats.org/officeDocument/2006/relationships/tags" Target="../tags/tag615.xml"/><Relationship Id="rId3" Type="http://schemas.openxmlformats.org/officeDocument/2006/relationships/tags" Target="../tags/tag614.xml"/><Relationship Id="rId2" Type="http://schemas.openxmlformats.org/officeDocument/2006/relationships/tags" Target="../tags/tag613.xml"/><Relationship Id="rId1" Type="http://schemas.openxmlformats.org/officeDocument/2006/relationships/tags" Target="../tags/tag612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tags" Target="../tags/tag628.xml"/><Relationship Id="rId8" Type="http://schemas.openxmlformats.org/officeDocument/2006/relationships/tags" Target="../tags/tag627.xml"/><Relationship Id="rId7" Type="http://schemas.openxmlformats.org/officeDocument/2006/relationships/tags" Target="../tags/tag626.xml"/><Relationship Id="rId6" Type="http://schemas.openxmlformats.org/officeDocument/2006/relationships/tags" Target="../tags/tag625.xml"/><Relationship Id="rId5" Type="http://schemas.openxmlformats.org/officeDocument/2006/relationships/tags" Target="../tags/tag624.xml"/><Relationship Id="rId4" Type="http://schemas.openxmlformats.org/officeDocument/2006/relationships/tags" Target="../tags/tag623.xml"/><Relationship Id="rId3" Type="http://schemas.openxmlformats.org/officeDocument/2006/relationships/tags" Target="../tags/tag622.xml"/><Relationship Id="rId2" Type="http://schemas.openxmlformats.org/officeDocument/2006/relationships/tags" Target="../tags/tag621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631.xml"/><Relationship Id="rId11" Type="http://schemas.openxmlformats.org/officeDocument/2006/relationships/tags" Target="../tags/tag630.xml"/><Relationship Id="rId10" Type="http://schemas.openxmlformats.org/officeDocument/2006/relationships/tags" Target="../tags/tag629.xml"/><Relationship Id="rId1" Type="http://schemas.openxmlformats.org/officeDocument/2006/relationships/tags" Target="../tags/tag620.xml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tags" Target="../tags/tag640.xml"/><Relationship Id="rId8" Type="http://schemas.openxmlformats.org/officeDocument/2006/relationships/tags" Target="../tags/tag639.xml"/><Relationship Id="rId7" Type="http://schemas.openxmlformats.org/officeDocument/2006/relationships/tags" Target="../tags/tag638.xml"/><Relationship Id="rId6" Type="http://schemas.openxmlformats.org/officeDocument/2006/relationships/tags" Target="../tags/tag637.xml"/><Relationship Id="rId5" Type="http://schemas.openxmlformats.org/officeDocument/2006/relationships/tags" Target="../tags/tag636.xml"/><Relationship Id="rId4" Type="http://schemas.openxmlformats.org/officeDocument/2006/relationships/tags" Target="../tags/tag635.xml"/><Relationship Id="rId3" Type="http://schemas.openxmlformats.org/officeDocument/2006/relationships/tags" Target="../tags/tag634.xml"/><Relationship Id="rId2" Type="http://schemas.openxmlformats.org/officeDocument/2006/relationships/tags" Target="../tags/tag633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643.xml"/><Relationship Id="rId11" Type="http://schemas.openxmlformats.org/officeDocument/2006/relationships/tags" Target="../tags/tag642.xml"/><Relationship Id="rId10" Type="http://schemas.openxmlformats.org/officeDocument/2006/relationships/tags" Target="../tags/tag641.xml"/><Relationship Id="rId1" Type="http://schemas.openxmlformats.org/officeDocument/2006/relationships/tags" Target="../tags/tag632.xml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tags" Target="../tags/tag652.xml"/><Relationship Id="rId8" Type="http://schemas.openxmlformats.org/officeDocument/2006/relationships/tags" Target="../tags/tag651.xml"/><Relationship Id="rId7" Type="http://schemas.openxmlformats.org/officeDocument/2006/relationships/tags" Target="../tags/tag650.xml"/><Relationship Id="rId6" Type="http://schemas.openxmlformats.org/officeDocument/2006/relationships/tags" Target="../tags/tag649.xml"/><Relationship Id="rId5" Type="http://schemas.openxmlformats.org/officeDocument/2006/relationships/tags" Target="../tags/tag648.xml"/><Relationship Id="rId4" Type="http://schemas.openxmlformats.org/officeDocument/2006/relationships/tags" Target="../tags/tag647.xml"/><Relationship Id="rId3" Type="http://schemas.openxmlformats.org/officeDocument/2006/relationships/tags" Target="../tags/tag646.xml"/><Relationship Id="rId2" Type="http://schemas.openxmlformats.org/officeDocument/2006/relationships/tags" Target="../tags/tag645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655.xml"/><Relationship Id="rId11" Type="http://schemas.openxmlformats.org/officeDocument/2006/relationships/tags" Target="../tags/tag654.xml"/><Relationship Id="rId10" Type="http://schemas.openxmlformats.org/officeDocument/2006/relationships/tags" Target="../tags/tag653.xml"/><Relationship Id="rId1" Type="http://schemas.openxmlformats.org/officeDocument/2006/relationships/tags" Target="../tags/tag644.xml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tags" Target="../tags/tag664.xml"/><Relationship Id="rId8" Type="http://schemas.openxmlformats.org/officeDocument/2006/relationships/tags" Target="../tags/tag663.xml"/><Relationship Id="rId7" Type="http://schemas.openxmlformats.org/officeDocument/2006/relationships/tags" Target="../tags/tag662.xml"/><Relationship Id="rId6" Type="http://schemas.openxmlformats.org/officeDocument/2006/relationships/tags" Target="../tags/tag661.xml"/><Relationship Id="rId5" Type="http://schemas.openxmlformats.org/officeDocument/2006/relationships/tags" Target="../tags/tag660.xml"/><Relationship Id="rId4" Type="http://schemas.openxmlformats.org/officeDocument/2006/relationships/tags" Target="../tags/tag659.xml"/><Relationship Id="rId3" Type="http://schemas.openxmlformats.org/officeDocument/2006/relationships/tags" Target="../tags/tag658.xml"/><Relationship Id="rId2" Type="http://schemas.openxmlformats.org/officeDocument/2006/relationships/tags" Target="../tags/tag657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667.xml"/><Relationship Id="rId11" Type="http://schemas.openxmlformats.org/officeDocument/2006/relationships/tags" Target="../tags/tag666.xml"/><Relationship Id="rId10" Type="http://schemas.openxmlformats.org/officeDocument/2006/relationships/tags" Target="../tags/tag665.xml"/><Relationship Id="rId1" Type="http://schemas.openxmlformats.org/officeDocument/2006/relationships/tags" Target="../tags/tag656.xml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tags" Target="../tags/tag675.xml"/><Relationship Id="rId8" Type="http://schemas.openxmlformats.org/officeDocument/2006/relationships/image" Target="../media/image9.png"/><Relationship Id="rId7" Type="http://schemas.openxmlformats.org/officeDocument/2006/relationships/tags" Target="../tags/tag674.xml"/><Relationship Id="rId6" Type="http://schemas.openxmlformats.org/officeDocument/2006/relationships/tags" Target="../tags/tag673.xml"/><Relationship Id="rId5" Type="http://schemas.openxmlformats.org/officeDocument/2006/relationships/tags" Target="../tags/tag672.xml"/><Relationship Id="rId4" Type="http://schemas.openxmlformats.org/officeDocument/2006/relationships/tags" Target="../tags/tag671.xml"/><Relationship Id="rId3" Type="http://schemas.openxmlformats.org/officeDocument/2006/relationships/tags" Target="../tags/tag670.xml"/><Relationship Id="rId2" Type="http://schemas.openxmlformats.org/officeDocument/2006/relationships/tags" Target="../tags/tag669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668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682.xml"/><Relationship Id="rId6" Type="http://schemas.openxmlformats.org/officeDocument/2006/relationships/tags" Target="../tags/tag681.xml"/><Relationship Id="rId5" Type="http://schemas.openxmlformats.org/officeDocument/2006/relationships/tags" Target="../tags/tag680.xml"/><Relationship Id="rId4" Type="http://schemas.openxmlformats.org/officeDocument/2006/relationships/tags" Target="../tags/tag679.xml"/><Relationship Id="rId3" Type="http://schemas.openxmlformats.org/officeDocument/2006/relationships/tags" Target="../tags/tag678.xml"/><Relationship Id="rId2" Type="http://schemas.openxmlformats.org/officeDocument/2006/relationships/tags" Target="../tags/tag677.xml"/><Relationship Id="rId1" Type="http://schemas.openxmlformats.org/officeDocument/2006/relationships/tags" Target="../tags/tag676.xml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tags" Target="../tags/tag691.xml"/><Relationship Id="rId8" Type="http://schemas.openxmlformats.org/officeDocument/2006/relationships/tags" Target="../tags/tag690.xml"/><Relationship Id="rId7" Type="http://schemas.openxmlformats.org/officeDocument/2006/relationships/tags" Target="../tags/tag689.xml"/><Relationship Id="rId6" Type="http://schemas.openxmlformats.org/officeDocument/2006/relationships/tags" Target="../tags/tag688.xml"/><Relationship Id="rId5" Type="http://schemas.openxmlformats.org/officeDocument/2006/relationships/tags" Target="../tags/tag687.xml"/><Relationship Id="rId4" Type="http://schemas.openxmlformats.org/officeDocument/2006/relationships/tags" Target="../tags/tag686.xml"/><Relationship Id="rId3" Type="http://schemas.openxmlformats.org/officeDocument/2006/relationships/tags" Target="../tags/tag685.xml"/><Relationship Id="rId2" Type="http://schemas.openxmlformats.org/officeDocument/2006/relationships/tags" Target="../tags/tag684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683.xml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tags" Target="../tags/tag700.xml"/><Relationship Id="rId8" Type="http://schemas.openxmlformats.org/officeDocument/2006/relationships/tags" Target="../tags/tag699.xml"/><Relationship Id="rId7" Type="http://schemas.openxmlformats.org/officeDocument/2006/relationships/tags" Target="../tags/tag698.xml"/><Relationship Id="rId6" Type="http://schemas.openxmlformats.org/officeDocument/2006/relationships/tags" Target="../tags/tag697.xml"/><Relationship Id="rId5" Type="http://schemas.openxmlformats.org/officeDocument/2006/relationships/tags" Target="../tags/tag696.xml"/><Relationship Id="rId4" Type="http://schemas.openxmlformats.org/officeDocument/2006/relationships/tags" Target="../tags/tag695.xml"/><Relationship Id="rId3" Type="http://schemas.openxmlformats.org/officeDocument/2006/relationships/tags" Target="../tags/tag694.xml"/><Relationship Id="rId2" Type="http://schemas.openxmlformats.org/officeDocument/2006/relationships/tags" Target="../tags/tag693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701.xml"/><Relationship Id="rId1" Type="http://schemas.openxmlformats.org/officeDocument/2006/relationships/tags" Target="../tags/tag69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tags" Target="../tags/tag710.xml"/><Relationship Id="rId8" Type="http://schemas.openxmlformats.org/officeDocument/2006/relationships/tags" Target="../tags/tag709.xml"/><Relationship Id="rId7" Type="http://schemas.openxmlformats.org/officeDocument/2006/relationships/tags" Target="../tags/tag708.xml"/><Relationship Id="rId6" Type="http://schemas.openxmlformats.org/officeDocument/2006/relationships/tags" Target="../tags/tag707.xml"/><Relationship Id="rId5" Type="http://schemas.openxmlformats.org/officeDocument/2006/relationships/tags" Target="../tags/tag706.xml"/><Relationship Id="rId4" Type="http://schemas.openxmlformats.org/officeDocument/2006/relationships/tags" Target="../tags/tag705.xml"/><Relationship Id="rId3" Type="http://schemas.openxmlformats.org/officeDocument/2006/relationships/tags" Target="../tags/tag704.xml"/><Relationship Id="rId2" Type="http://schemas.openxmlformats.org/officeDocument/2006/relationships/tags" Target="../tags/tag703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711.xml"/><Relationship Id="rId1" Type="http://schemas.openxmlformats.org/officeDocument/2006/relationships/tags" Target="../tags/tag702.xml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tags" Target="../tags/tag720.xml"/><Relationship Id="rId8" Type="http://schemas.openxmlformats.org/officeDocument/2006/relationships/tags" Target="../tags/tag719.xml"/><Relationship Id="rId7" Type="http://schemas.openxmlformats.org/officeDocument/2006/relationships/tags" Target="../tags/tag718.xml"/><Relationship Id="rId6" Type="http://schemas.openxmlformats.org/officeDocument/2006/relationships/tags" Target="../tags/tag717.xml"/><Relationship Id="rId5" Type="http://schemas.openxmlformats.org/officeDocument/2006/relationships/tags" Target="../tags/tag716.xml"/><Relationship Id="rId4" Type="http://schemas.openxmlformats.org/officeDocument/2006/relationships/tags" Target="../tags/tag715.xml"/><Relationship Id="rId3" Type="http://schemas.openxmlformats.org/officeDocument/2006/relationships/tags" Target="../tags/tag714.xml"/><Relationship Id="rId2" Type="http://schemas.openxmlformats.org/officeDocument/2006/relationships/tags" Target="../tags/tag713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721.xml"/><Relationship Id="rId1" Type="http://schemas.openxmlformats.org/officeDocument/2006/relationships/tags" Target="../tags/tag712.xml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tags" Target="../tags/tag730.xml"/><Relationship Id="rId8" Type="http://schemas.openxmlformats.org/officeDocument/2006/relationships/tags" Target="../tags/tag729.xml"/><Relationship Id="rId7" Type="http://schemas.openxmlformats.org/officeDocument/2006/relationships/tags" Target="../tags/tag728.xml"/><Relationship Id="rId6" Type="http://schemas.openxmlformats.org/officeDocument/2006/relationships/tags" Target="../tags/tag727.xml"/><Relationship Id="rId5" Type="http://schemas.openxmlformats.org/officeDocument/2006/relationships/tags" Target="../tags/tag726.xml"/><Relationship Id="rId4" Type="http://schemas.openxmlformats.org/officeDocument/2006/relationships/tags" Target="../tags/tag725.xml"/><Relationship Id="rId3" Type="http://schemas.openxmlformats.org/officeDocument/2006/relationships/tags" Target="../tags/tag724.xml"/><Relationship Id="rId2" Type="http://schemas.openxmlformats.org/officeDocument/2006/relationships/tags" Target="../tags/tag723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731.xml"/><Relationship Id="rId1" Type="http://schemas.openxmlformats.org/officeDocument/2006/relationships/tags" Target="../tags/tag722.xml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tags" Target="../tags/tag740.xml"/><Relationship Id="rId8" Type="http://schemas.openxmlformats.org/officeDocument/2006/relationships/tags" Target="../tags/tag739.xml"/><Relationship Id="rId7" Type="http://schemas.openxmlformats.org/officeDocument/2006/relationships/tags" Target="../tags/tag738.xml"/><Relationship Id="rId6" Type="http://schemas.openxmlformats.org/officeDocument/2006/relationships/tags" Target="../tags/tag737.xml"/><Relationship Id="rId5" Type="http://schemas.openxmlformats.org/officeDocument/2006/relationships/tags" Target="../tags/tag736.xml"/><Relationship Id="rId4" Type="http://schemas.openxmlformats.org/officeDocument/2006/relationships/tags" Target="../tags/tag735.xml"/><Relationship Id="rId3" Type="http://schemas.openxmlformats.org/officeDocument/2006/relationships/tags" Target="../tags/tag734.xml"/><Relationship Id="rId2" Type="http://schemas.openxmlformats.org/officeDocument/2006/relationships/tags" Target="../tags/tag733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741.xml"/><Relationship Id="rId1" Type="http://schemas.openxmlformats.org/officeDocument/2006/relationships/tags" Target="../tags/tag73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7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7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709295" y="2385695"/>
            <a:ext cx="10772775" cy="251650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项目四</a:t>
            </a:r>
            <a:r>
              <a:rPr lang="en-US" altLang="zh-CN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br>
              <a:rPr lang="en-US" altLang="zh-CN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</a:br>
            <a:r>
              <a:rPr lang="zh-CN" altLang="en-US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用</a:t>
            </a:r>
            <a:r>
              <a:rPr lang="en-US" altLang="zh-CN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Vim</a:t>
            </a:r>
            <a:r>
              <a:rPr lang="zh-CN" altLang="en-US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编辑器编写</a:t>
            </a:r>
            <a:r>
              <a:rPr lang="en-US" altLang="zh-CN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shell</a:t>
            </a:r>
            <a:r>
              <a:rPr lang="zh-CN" altLang="en-US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脚本</a:t>
            </a:r>
            <a:endParaRPr lang="zh-CN" altLang="en-US" sz="6625" dirty="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4.1.4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Bash Shell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5625" y="1259840"/>
            <a:ext cx="10820400" cy="306641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3765">
              <a:lnSpc>
                <a:spcPct val="150000"/>
              </a:lnSpc>
              <a:spcAft>
                <a:spcPts val="800"/>
              </a:spcAft>
              <a:buClrTx/>
              <a:buSzTx/>
              <a:buNone/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）作业控制。作业控制是指在一个作业执行过程中控制执行的状态。可以挂起一个正在执行的进程，并在以后恢复执行该进程。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50000"/>
              </a:lnSpc>
              <a:spcAft>
                <a:spcPts val="800"/>
              </a:spcAft>
              <a:buClrTx/>
              <a:buSzTx/>
              <a:buNone/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）程序脚本。在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系统中可以使用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 script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将平时管理系统常需要执行的连续命令写成一个文件。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50000"/>
              </a:lnSpc>
              <a:spcAft>
                <a:spcPts val="800"/>
              </a:spcAft>
              <a:buClrTx/>
              <a:buSzTx/>
              <a:buNone/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）拥有通配符。在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 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下可以使用通配符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“*”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“?”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“*”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可以替代多个字符，而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“?”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则替代一个字符。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4.2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编写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shell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程序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2.1 创建shell脚本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888365" y="1238250"/>
            <a:ext cx="10744835" cy="50253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Linux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中的脚本（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程序）是一个文本文件，包含各类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命令。通过脚本文件，这些命令汇集在一起，可连续执行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脚本的后缀为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.sh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#!/bin/sh 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#comments 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#!/bin/sh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：表示其后路径所指定的程序即是解释此脚本文件的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程序，不可缺少。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#comments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：主程序。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注释行：以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开头直到此行的结束。如果一行未完成，可以在行尾加上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“\”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，这个符号表明下一行与此行会合并为同一行。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89965" y="1585595"/>
            <a:ext cx="10744835" cy="776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程序，在终端输出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这是第一个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程序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0" y="2726690"/>
            <a:ext cx="6096000" cy="1404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#!/bin/sh 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#var="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这是第一个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程序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"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#echo $var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2.2 使用变量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250315"/>
            <a:ext cx="11119485" cy="15030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Shell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变量是存储数据（如字符串、数字等）的容器，用于在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脚本或命令行中动态引用和操作数据。它们是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编程的核心概念，直接影响脚本的灵活性和可维护性。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Shell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变量分为环境变量、用户自定义变量、引用变量等。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615315" y="3328035"/>
            <a:ext cx="11119485" cy="24028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环境变量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系统中，每个用户登录系统后都会有一个专用的运行环境。用户可以通过一些变量来完成自己的个性化设置。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环境由许多变量和这些变量的值组成，通过设置这些环境变量来控制用户环境。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系统的环境变量通常以大写字符来表示。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2.2 使用变量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8170" y="1296035"/>
            <a:ext cx="8023225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）使用常见环境变量。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shell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中的常见环境变量如表所示：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6"/>
            </p:custDataLst>
          </p:nvPr>
        </p:nvGraphicFramePr>
        <p:xfrm>
          <a:off x="457200" y="2237325"/>
          <a:ext cx="11277600" cy="4035425"/>
        </p:xfrm>
        <a:graphic>
          <a:graphicData uri="http://schemas.openxmlformats.org/drawingml/2006/table">
            <a:tbl>
              <a:tblPr/>
              <a:tblGrid>
                <a:gridCol w="1391920"/>
                <a:gridCol w="9885680"/>
              </a:tblGrid>
              <a:tr h="41529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变量名</a:t>
                      </a:r>
                      <a:endParaRPr lang="zh-CN" sz="1400" b="1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1400" b="1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1023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HOME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用户主目录的全路径名。主目录是开始工作的位置，默认情况下普通用户的主目录为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/home/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用户名，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root 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用户的主目录为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/root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7655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LOGNAME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用户名，由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Linux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自动设置，系统通过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LOGNAME 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变量确认文件的所有者以及执行某个命令的权限等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37592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HISTSIZE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保存历史的条数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7655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PATH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目录。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PATH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变量中的字符串顺序决定了先从哪个目录查找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37592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HOSTNAME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主机的名称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7655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LANG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系统目前的工作语言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37592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PWD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当前工作目录的路径，它指出目前所在的位置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7655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SHELL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当前用户的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shell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类型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37592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MAIL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当前用户的邮件存放目录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2.2 使用变量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079817"/>
            <a:ext cx="5080000" cy="706755"/>
          </a:xfrm>
          <a:prstGeom prst="rect">
            <a:avLst/>
          </a:prstGeom>
        </p:spPr>
        <p:txBody>
          <a:bodyPr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）使用特殊变量。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在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shell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中有一些特殊变量，如表所示：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6"/>
            </p:custDataLst>
          </p:nvPr>
        </p:nvGraphicFramePr>
        <p:xfrm>
          <a:off x="2104708" y="1826895"/>
          <a:ext cx="7982585" cy="3703955"/>
        </p:xfrm>
        <a:graphic>
          <a:graphicData uri="http://schemas.openxmlformats.org/drawingml/2006/table">
            <a:tbl>
              <a:tblPr/>
              <a:tblGrid>
                <a:gridCol w="2023745"/>
                <a:gridCol w="5958840"/>
              </a:tblGrid>
              <a:tr h="56197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1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变量名</a:t>
                      </a:r>
                      <a:endParaRPr lang="zh-CN" sz="1800" b="1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1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1800" b="1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2324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$#: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表示命令行中参数的个数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387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$$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当前进程的进程号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52387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$@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表示命令行中输入的所有参数串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387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$0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命令行中输入的</a:t>
                      </a: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shell</a:t>
                      </a: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程序名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52324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$?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表示上一条命令执行后的返回值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387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$*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表示</a:t>
                      </a: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shell</a:t>
                      </a: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程序的所有参数串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D3DBEA"/>
                    </a:solidFill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16000" y="5672455"/>
            <a:ext cx="873252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【示例】改变目录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HOME/Desktop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                               [root@localhost ~] 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#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cd $HOME/Desktop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2.2 使用变量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0240" y="1386205"/>
            <a:ext cx="10946765" cy="27070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）显示环境变量。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echo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env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命令显示环境变量，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echo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命令用于显示单个变量，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env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命令用于显示所有环境变量。使用环境变量时，要在其名称前面加上“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$”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符号。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【示例】显示环境变量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$HOME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[root@localhost ~] 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#echo $HOME 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250" y="4440555"/>
            <a:ext cx="1077849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）清除环境变量。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【示例】清除环境变量的命令为：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Unset  $HOME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2.2 使用变量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935" y="1178560"/>
            <a:ext cx="10782935" cy="51695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）设置环境变量的文件。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使用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Bash shell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时，有以下几个文件和用户的作业环境有关：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）改变系统所有用户环境变量的文件：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/etc/profile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/etc/bashrc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/etc/inputrc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）改变单一用户用户环境文件：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$HOME/.bash_profile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$HOME/.bashrc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$HOME/.inputrc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$HOME/.bash_login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2.2 使用变量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1079500"/>
            <a:ext cx="1100328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2.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用户定义变量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用户可以按照一定的语法规则自定义变量。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155" y="1959610"/>
            <a:ext cx="1125664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）给变量起名。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shell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的变量名与其他高级语言一样遵循表示符命名规则，即以字母或下划线开头，其余部分可由字母、数字和下划线组成，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shell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变量名的长度不受限制。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shell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的变量名对大小写敏感。比如，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dir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与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Dir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是不同的变量。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425" y="3303270"/>
            <a:ext cx="1125537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）给变量赋值。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用户可以给自定义的变量赋值，格式为：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                                                                  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变量名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=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值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变量赋值的注意事项说明如下：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在赋值语句中，如果赋值号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“=”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的右边有空格，则需要用双引号括起来。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若有空格符可以使用双引号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“"”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或单引号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“'”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来将变量内容结合起来，但需要特别留意，双引号内的特殊字符可以保有变量特性，但是单引号内的特殊字符则仅为一般字符。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必要时需要以跳脱字符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“\”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来将特殊符号（如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$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\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、空格符等）变成一般符号。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41313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9"/>
          <p:cNvSpPr txBox="1"/>
          <p:nvPr>
            <p:custDataLst>
              <p:tags r:id="rId5"/>
            </p:custDataLst>
          </p:nvPr>
        </p:nvSpPr>
        <p:spPr>
          <a:xfrm>
            <a:off x="1430840" y="2169884"/>
            <a:ext cx="1466112" cy="2518232"/>
          </a:xfrm>
          <a:prstGeom prst="rect">
            <a:avLst/>
          </a:prstGeom>
          <a:noFill/>
        </p:spPr>
        <p:txBody>
          <a:bodyPr vert="eaVert"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spc="38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目 录</a:t>
            </a:r>
            <a:endParaRPr lang="zh-CN" altLang="en-US" sz="5400" b="1" spc="38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0327" y="2285781"/>
            <a:ext cx="1090670" cy="2286439"/>
          </a:xfrm>
          <a:prstGeom prst="rect">
            <a:avLst/>
          </a:prstGeom>
          <a:noFill/>
          <a:ln w="190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5391543" y="1892405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61"/>
          <p:cNvSpPr txBox="1"/>
          <p:nvPr>
            <p:custDataLst>
              <p:tags r:id="rId8"/>
            </p:custDataLst>
          </p:nvPr>
        </p:nvSpPr>
        <p:spPr>
          <a:xfrm>
            <a:off x="6159349" y="1769980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  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初识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endParaRPr lang="en-US" altLang="zh-CN" sz="2000" b="1" spc="14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58"/>
          <p:cNvSpPr txBox="1"/>
          <p:nvPr>
            <p:custDataLst>
              <p:tags r:id="rId9"/>
            </p:custDataLst>
          </p:nvPr>
        </p:nvSpPr>
        <p:spPr>
          <a:xfrm>
            <a:off x="5420119" y="1910727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5391543" y="2855084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61"/>
          <p:cNvSpPr txBox="1"/>
          <p:nvPr>
            <p:custDataLst>
              <p:tags r:id="rId11"/>
            </p:custDataLst>
          </p:nvPr>
        </p:nvSpPr>
        <p:spPr>
          <a:xfrm>
            <a:off x="6159500" y="2732405"/>
            <a:ext cx="516001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4.2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程序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58"/>
          <p:cNvSpPr txBox="1"/>
          <p:nvPr>
            <p:custDataLst>
              <p:tags r:id="rId12"/>
            </p:custDataLst>
          </p:nvPr>
        </p:nvSpPr>
        <p:spPr>
          <a:xfrm>
            <a:off x="5420119" y="2873405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>
            <a:off x="5391543" y="3817763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61"/>
          <p:cNvSpPr txBox="1"/>
          <p:nvPr>
            <p:custDataLst>
              <p:tags r:id="rId14"/>
            </p:custDataLst>
          </p:nvPr>
        </p:nvSpPr>
        <p:spPr>
          <a:xfrm>
            <a:off x="6159500" y="3695065"/>
            <a:ext cx="463804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4.3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利用输入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输出重定向获取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输出信息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58"/>
          <p:cNvSpPr txBox="1"/>
          <p:nvPr>
            <p:custDataLst>
              <p:tags r:id="rId15"/>
            </p:custDataLst>
          </p:nvPr>
        </p:nvSpPr>
        <p:spPr>
          <a:xfrm>
            <a:off x="5420119" y="3836084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>
            <a:off x="5391543" y="478044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61"/>
          <p:cNvSpPr txBox="1"/>
          <p:nvPr>
            <p:custDataLst>
              <p:tags r:id="rId17"/>
            </p:custDataLst>
          </p:nvPr>
        </p:nvSpPr>
        <p:spPr>
          <a:xfrm>
            <a:off x="6159349" y="4658016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4.4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Vim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编辑器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58"/>
          <p:cNvSpPr txBox="1"/>
          <p:nvPr>
            <p:custDataLst>
              <p:tags r:id="rId18"/>
            </p:custDataLst>
          </p:nvPr>
        </p:nvSpPr>
        <p:spPr>
          <a:xfrm>
            <a:off x="5420119" y="479876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9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6565" y="1370330"/>
            <a:ext cx="11278235" cy="4246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1.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给变量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myname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赋值。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                                                       myname=/root/Desktop/newvi.sh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myname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是变量名，“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=”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是赋值号，字符串“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/root/Desktop/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newvi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/sh”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是赋予变量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myname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的值。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变量的值可以改变，只需利用赋值语句重新给它赋值。例如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myname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=/etc/apt/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lin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.list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。此时，变量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myname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的值就是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/etc/apt/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lin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.list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2.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将字符串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centos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linux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赋值给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cm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                                                                                   cm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="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centos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linux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defTabSz="266700">
              <a:lnSpc>
                <a:spcPct val="150000"/>
              </a:lnSpc>
            </a:pPr>
            <a:r>
              <a:rPr lang="en-US" altLang="zh-CN" sz="2000">
                <a:latin typeface="Arial" panose="020B0604020202020204"/>
                <a:ea typeface="黑体" panose="02010609060101010101" charset="-122"/>
              </a:rPr>
              <a:t>    </a:t>
            </a:r>
            <a:r>
              <a:rPr lang="zh-CN" altLang="en-US" sz="2000">
                <a:latin typeface="Arial" panose="020B0604020202020204"/>
                <a:ea typeface="黑体" panose="02010609060101010101" charset="-122"/>
              </a:rPr>
              <a:t>说明：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等号右边有空格，因此要用引号括起来。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4.2.3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使用算术运算符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1079500"/>
            <a:ext cx="1130173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shell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是一种弱编程语言，算术运算不算强大，整数算术运算表达式与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语言中表达式的语法相同。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8965" y="1534795"/>
            <a:ext cx="1104138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shell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中的算术运算符及每个符号的优先级如表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所示。优先级是由高到低的，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代表最高。同级运算符在同一个表达式中出现时，其执行顺序由结合性表示，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“→”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表示从左至右，“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←”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表示从右至左。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6"/>
            </p:custDataLst>
          </p:nvPr>
        </p:nvGraphicFramePr>
        <p:xfrm>
          <a:off x="1776730" y="2722782"/>
          <a:ext cx="8638540" cy="3486150"/>
        </p:xfrm>
        <a:graphic>
          <a:graphicData uri="http://schemas.openxmlformats.org/drawingml/2006/table">
            <a:tbl>
              <a:tblPr/>
              <a:tblGrid>
                <a:gridCol w="2995295"/>
                <a:gridCol w="1579880"/>
                <a:gridCol w="1579880"/>
                <a:gridCol w="2483485"/>
              </a:tblGrid>
              <a:tr h="38544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运算符</a:t>
                      </a:r>
                      <a:endParaRPr lang="zh-CN" sz="1600" b="1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优先级</a:t>
                      </a:r>
                      <a:endParaRPr lang="zh-CN" sz="1600" b="1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结合性</a:t>
                      </a:r>
                      <a:endParaRPr lang="zh-CN" sz="1600" b="1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作用</a:t>
                      </a:r>
                      <a:endParaRPr lang="zh-CN" sz="1600" b="1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→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正、负</a:t>
                      </a:r>
                      <a:endParaRPr 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48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！、</a:t>
                      </a: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~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←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非、按位求反</a:t>
                      </a:r>
                      <a:endParaRPr 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34417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**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→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幂</a:t>
                      </a:r>
                      <a:endParaRPr 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48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*</a:t>
                      </a: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%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→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乘、除、取模</a:t>
                      </a:r>
                      <a:endParaRPr 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3448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→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加、减</a:t>
                      </a:r>
                      <a:endParaRPr 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&lt;&lt;</a:t>
                      </a: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&gt;&gt;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→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左移、右移</a:t>
                      </a:r>
                      <a:endParaRPr 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3448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&gt;</a:t>
                      </a: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&gt;=</a:t>
                      </a: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&lt;</a:t>
                      </a: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&lt;=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→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关系</a:t>
                      </a:r>
                      <a:endParaRPr 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417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= =</a:t>
                      </a: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! =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→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相等、不相等</a:t>
                      </a:r>
                      <a:endParaRPr 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3448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&amp;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→</a:t>
                      </a:r>
                      <a:endParaRPr lang="en-US" alt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与</a:t>
                      </a:r>
                      <a:endParaRPr lang="zh-CN" sz="14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4.2.4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使用输入输出命令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" y="1337310"/>
            <a:ext cx="11003280" cy="47078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Linux Shell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脚本中，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read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echo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是两个最常用的输入输出命令，分别用于从用户或文件中读取输入，以及向终端或文件输出内容。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输入命令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read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read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用于从标准输入（如键盘或文件）读取用户输入，并将值赋给变量。格式如下：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read [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选项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变量名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选项说明：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lvl="1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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-p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：显示提示信息（等待用户输入前）。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lvl="1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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-s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：静默模式（输入不显示，适用于密码等敏感信息）。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lvl="1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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-t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：设置超时时间（秒），超时后返回非零状态。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800100" lvl="1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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-a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：将输入按空格分隔后存入数组。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4.2.4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使用输入输出命令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" y="1337310"/>
            <a:ext cx="11003280" cy="47078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输出命令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echo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echo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用于输出文本或变量的值到标准输出（通常是终端屏幕）。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echo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命令格式如下：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ctr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echo  [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选项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  [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字符串或变量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选项说明：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57300" lvl="2" indent="-34290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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：启用转义字符解释（如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\n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换行、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\t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制表符）。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57300" lvl="2" indent="-34290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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-n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：不输出末尾的换行符。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57300" lvl="2" indent="-34290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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：禁用转义字符解释（默认行为）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" y="1337310"/>
            <a:ext cx="1100328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编写一个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shell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程序，从键盘输出两个字符串，然后将这两个字符串显示在终端上。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具体步骤如下：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2205" y="2479675"/>
            <a:ext cx="6096000" cy="3784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#!/bin/sh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echo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请输入第一个字符串：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read  Str1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echo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请输入第二个字符串：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read  Str2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echo  $Str1,$Str2 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运行结果为：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请输入第一个字符串：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Hello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请输入第二个字符串：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Tom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Hello,Tom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4.2.5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使用分支语句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" y="1337310"/>
            <a:ext cx="11003280" cy="178371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在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Shell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脚本中，分支语句主要通过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if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elif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else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和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case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实现。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1.if 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</a:rPr>
              <a:t>单分支语句</a:t>
            </a:r>
            <a:endParaRPr lang="zh-CN" altLang="en-US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命令格式为：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7865" y="4398010"/>
            <a:ext cx="107975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【示例】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输入文件名，判断文件是否为目录，若是，则输出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是个目录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55900" y="5177155"/>
            <a:ext cx="5865495" cy="10147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if [-d $fname ]; then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echo  "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是个目录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fi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0" y="2919095"/>
            <a:ext cx="6096000" cy="10147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if [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条件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]; then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#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条件成立时执行的代码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fi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4.2.5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使用分支语句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995" y="996315"/>
            <a:ext cx="11003280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2.if-else 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</a:rPr>
              <a:t>双分支语句</a:t>
            </a:r>
            <a:endParaRPr lang="zh-CN" altLang="en-US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命令格式为：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995" y="3977005"/>
            <a:ext cx="111398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【示例】判断数字是否大于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10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，如果大于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10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，输出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数字大于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10”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，否则输出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数字小于等于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10”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7365" y="4726940"/>
            <a:ext cx="5666740" cy="16300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if [ $num -gt 10 ]; then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echo "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数字大于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10"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else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echo "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数字小于等于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10"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fi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0" y="2108200"/>
            <a:ext cx="6096000" cy="16300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if [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条件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]; then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#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条件成立时执行的代码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else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#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条件不成立时执行的代码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fi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4.2.5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使用分支语句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" y="1091565"/>
            <a:ext cx="1100328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3.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</a:rPr>
              <a:t>多分支</a:t>
            </a: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if 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</a:rPr>
              <a:t>语句</a:t>
            </a:r>
            <a:endParaRPr lang="zh-CN" altLang="en-US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多分支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if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语句的格式如下：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0900" y="4813935"/>
            <a:ext cx="1074674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if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语句可根据表达式的值是真还是假来决定要执行的程序段落。如果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if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后面的表达式为真，则执行语句段落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，如果表达式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成立，则执行语句段落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，依此类推。如果表达式都不成立，则执行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else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后面的语句段落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n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24250" y="2152015"/>
            <a:ext cx="5619750" cy="255333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if 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表达式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1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then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语句段落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1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elseif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表达式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then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语句段落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...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else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..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语句段落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n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fi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" y="1337310"/>
            <a:ext cx="110032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在键盘上读取一个字符，然后根据字符的值来判断对错。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8585" y="1952625"/>
            <a:ext cx="8687435" cy="40925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# !/bin/bash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echo -n "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输入一个字母：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"                 	//-n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不换行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read Input                               	//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从键盘读入数据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if [ $Input = m ]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then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echo "you are right"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elseif [ $Input = t ]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then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echo "you are wrong"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else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echo "error."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fi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# end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" y="1337310"/>
            <a:ext cx="11003280" cy="439991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在键盘上读取一个字符，然后根据字符的值来判断对错。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# !/bin/bash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echo -n "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输入一个字母：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"                 	//-n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不换行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read Input                               	//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从键盘读入数据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if [ $Input = m ]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 then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    echo "you are right"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elseif [ $Input = t ]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 then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    echo "you are wrong"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else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    echo "error."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fi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# end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4.1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初识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shell</a:t>
            </a:r>
            <a:endParaRPr lang="en-US" altLang="zh-CN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4.2.5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使用分支语句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" y="1242060"/>
            <a:ext cx="11003280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Times New Roman" panose="02020603050405020304"/>
                <a:ea typeface="宋体" panose="02010600030101010101" pitchFamily="2" charset="-122"/>
              </a:rPr>
              <a:t>4.case</a:t>
            </a:r>
            <a:r>
              <a:rPr lang="zh-CN" altLang="en-US" sz="2000" b="1">
                <a:latin typeface="Times New Roman" panose="02020603050405020304"/>
                <a:ea typeface="宋体" panose="02010600030101010101" pitchFamily="2" charset="-122"/>
              </a:rPr>
              <a:t>语句</a:t>
            </a:r>
            <a:endParaRPr lang="zh-CN" altLang="en-US" sz="2000" b="1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000">
                <a:latin typeface="Times New Roman" panose="02020603050405020304"/>
                <a:ea typeface="宋体" panose="02010600030101010101" pitchFamily="2" charset="-122"/>
              </a:rPr>
              <a:t>语法格式如下：</a:t>
            </a:r>
            <a:endParaRPr 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5710" y="2479675"/>
            <a:ext cx="9105265" cy="3784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case var in     		//var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用来接收输入参数的值。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value1 )       	//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测试条件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，如果变量值为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value1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则执行以下命令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语句段落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1;;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;;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value2)       	//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测试条件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语句段落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;;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...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*)          	//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如果以上类型都不满足则执行以下命令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语句段落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n;;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esac             	//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这个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case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的设定结束处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" y="1337310"/>
            <a:ext cx="1100328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依照用户的选择决定程序执行。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34540" y="2107565"/>
            <a:ext cx="7815580" cy="40925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case $1 in               //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变量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$1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接收执行时的第一个参数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one)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echo "your choice is one"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;;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two)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echo "your choice is two"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;;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three)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echo "your choice is three"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;;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*)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echo "error"  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esac                                 //case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语句结束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4.2.6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使用条件测试命令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test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300" y="1126490"/>
            <a:ext cx="11356340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test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命令格式为：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ctr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test expression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或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[expression]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5840095"/>
            <a:ext cx="77082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改用中括号形式，注意等号操作符两边和中括号内侧都要有空格。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31590" y="4614545"/>
            <a:ext cx="4529455" cy="10147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#[ 6 = 6 ]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#echo $?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0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1300" y="427672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【示例】字符串测试。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200" y="3425190"/>
            <a:ext cx="111398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注意：等号操作符两边都要有空格。特殊变量</a:t>
            </a:r>
            <a:r>
              <a:rPr lang="en-US" altLang="zh-CN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“$?”</a:t>
            </a:r>
            <a:r>
              <a:rPr lang="zh-CN" altLang="en-US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表示上一条命令执行后的返回值，如果返回值为假，</a:t>
            </a:r>
            <a:r>
              <a:rPr lang="en-US" altLang="zh-CN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“$?”</a:t>
            </a:r>
            <a:r>
              <a:rPr lang="zh-CN" altLang="en-US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返回</a:t>
            </a:r>
            <a:r>
              <a:rPr lang="en-US" altLang="zh-CN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，如果返回值为真，</a:t>
            </a:r>
            <a:r>
              <a:rPr lang="en-US" altLang="zh-CN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“$?”</a:t>
            </a:r>
            <a:r>
              <a:rPr lang="zh-CN" altLang="en-US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返回</a:t>
            </a:r>
            <a:r>
              <a:rPr lang="en-US" altLang="zh-CN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0</a:t>
            </a:r>
            <a:r>
              <a:rPr lang="zh-CN" altLang="en-US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。</a:t>
            </a:r>
            <a:endParaRPr lang="zh-CN" altLang="en-US">
              <a:solidFill>
                <a:srgbClr val="0070C0"/>
              </a:solidFill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31590" y="2275840"/>
            <a:ext cx="4530090" cy="10147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#test 6 = 7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#echo $?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1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9410" y="213296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【示例】字符串测试。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4.2.6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使用条件测试命令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test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300" y="1014730"/>
            <a:ext cx="11356340" cy="12045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test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命令可以和多种系统运算符一起使用。这些运算符可以分为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4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类：字符串运算符、算术运算符、文件运算符和逻辑运算符。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6"/>
            </p:custDataLst>
          </p:nvPr>
        </p:nvGraphicFramePr>
        <p:xfrm>
          <a:off x="2214245" y="2856389"/>
          <a:ext cx="8255000" cy="2917825"/>
        </p:xfrm>
        <a:graphic>
          <a:graphicData uri="http://schemas.openxmlformats.org/drawingml/2006/table">
            <a:tbl>
              <a:tblPr/>
              <a:tblGrid>
                <a:gridCol w="2887345"/>
                <a:gridCol w="5367655"/>
              </a:tblGrid>
              <a:tr h="53022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条件</a:t>
                      </a:r>
                      <a:endParaRPr lang="zh-CN" sz="16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16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</a:tr>
              <a:tr h="477520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str1 = str2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str1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和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str2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相同，则为真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477520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str1! = str2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str1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和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str2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不相同，则为真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477520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str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str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不为空，则为真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477520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-n str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str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的长度大于零，则为真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477520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-z str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str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的长度等于零，则为真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57200" y="2134235"/>
            <a:ext cx="10901680" cy="72199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）字符串运算符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ctr" defTabSz="266700">
              <a:spcBef>
                <a:spcPts val="600"/>
              </a:spcBef>
              <a:spcAft>
                <a:spcPts val="400"/>
              </a:spcAft>
            </a:pPr>
            <a:endParaRPr lang="zh-CN" altLang="en-US" sz="1600">
              <a:latin typeface="Arial" panose="020B0604020202020204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4.2.6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使用条件测试命令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test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1346200"/>
            <a:ext cx="10901680" cy="72199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）算术运算符：用来判断数值表达式的真假。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ctr" defTabSz="266700">
              <a:spcBef>
                <a:spcPts val="600"/>
              </a:spcBef>
              <a:spcAft>
                <a:spcPts val="400"/>
              </a:spcAft>
            </a:pPr>
            <a:endParaRPr lang="zh-CN" altLang="en-US" sz="1600">
              <a:latin typeface="Arial" panose="020B0604020202020204"/>
              <a:ea typeface="黑体" panose="02010609060101010101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6"/>
            </p:custDataLst>
          </p:nvPr>
        </p:nvGraphicFramePr>
        <p:xfrm>
          <a:off x="1751330" y="1798320"/>
          <a:ext cx="8689340" cy="4206240"/>
        </p:xfrm>
        <a:graphic>
          <a:graphicData uri="http://schemas.openxmlformats.org/drawingml/2006/table">
            <a:tbl>
              <a:tblPr/>
              <a:tblGrid>
                <a:gridCol w="3439795"/>
                <a:gridCol w="5249545"/>
              </a:tblGrid>
              <a:tr h="6324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条件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</a:tr>
              <a:tr h="59563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int1 -eq int2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int1 = int2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59563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int1 -ge int2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int1 &gt;= int2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59563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int1 -gt int2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int1 &gt; int2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59563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int1 -le int2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int1 &lt;= int2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59563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int1 -lt int2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int1 &lt; int2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59563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int1 -ne int2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int1 != int2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4.2.6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使用条件测试命令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test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1283970"/>
            <a:ext cx="110712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ts val="60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）文件运算符：用来判断文件是否存在、类型及属性，如表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4-6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所示。</a:t>
            </a:r>
            <a:endParaRPr lang="zh-CN" altLang="en-US" sz="1600">
              <a:latin typeface="Arial" panose="020B0604020202020204"/>
              <a:ea typeface="黑体" panose="02010609060101010101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6"/>
            </p:custDataLst>
          </p:nvPr>
        </p:nvGraphicFramePr>
        <p:xfrm>
          <a:off x="1590358" y="1703705"/>
          <a:ext cx="9011285" cy="4272280"/>
        </p:xfrm>
        <a:graphic>
          <a:graphicData uri="http://schemas.openxmlformats.org/drawingml/2006/table">
            <a:tbl>
              <a:tblPr/>
              <a:tblGrid>
                <a:gridCol w="2966720"/>
                <a:gridCol w="6044565"/>
              </a:tblGrid>
              <a:tr h="64262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条件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</a:tr>
              <a:tr h="60452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-d filename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filename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为目录，则为真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60515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-f filename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filename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为普通文件，则为真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60515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-r filename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filename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为只读，则为真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60515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-s filename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filename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的长度大于零，则为真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60452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-w filename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filename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为可写，则为真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60515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-x filename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filename</a:t>
                      </a: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为可执行，则为真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1079500"/>
            <a:ext cx="9903460" cy="37846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【示例】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判断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/etc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是否为目录。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【示例】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判断用户对目录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/etc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是否有写的权限。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4220" y="4668520"/>
            <a:ext cx="3868420" cy="6000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 #[ -w /etc ]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0430" y="1977390"/>
            <a:ext cx="5297805" cy="14763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#[ -d /etc ]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#echo $?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0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4.2.6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使用条件测试命令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test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7545" y="1224915"/>
            <a:ext cx="1016508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）逻辑运算符：用来结合表达式或取得表达式相反值。</a:t>
            </a:r>
            <a:endParaRPr lang="zh-CN" altLang="en-US" sz="1600">
              <a:latin typeface="Arial" panose="020B0604020202020204"/>
              <a:ea typeface="黑体" panose="02010609060101010101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6"/>
            </p:custDataLst>
          </p:nvPr>
        </p:nvGraphicFramePr>
        <p:xfrm>
          <a:off x="2213928" y="2154714"/>
          <a:ext cx="7764145" cy="2492375"/>
        </p:xfrm>
        <a:graphic>
          <a:graphicData uri="http://schemas.openxmlformats.org/drawingml/2006/table">
            <a:tbl>
              <a:tblPr/>
              <a:tblGrid>
                <a:gridCol w="2489835"/>
                <a:gridCol w="5274310"/>
              </a:tblGrid>
              <a:tr h="6502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10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条件</a:t>
                      </a:r>
                      <a:endParaRPr lang="zh-CN" sz="210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10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210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</a:tr>
              <a:tr h="614045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!expr</a:t>
                      </a:r>
                      <a:endParaRPr lang="en-US" altLang="zh-CN" sz="19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expr</a:t>
                      </a:r>
                      <a:r>
                        <a:rPr 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为假，则返回真</a:t>
                      </a:r>
                      <a:endParaRPr lang="zh-CN" sz="19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614045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expr1-aexpr2</a:t>
                      </a:r>
                      <a:endParaRPr lang="en-US" altLang="zh-CN" sz="19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expr1</a:t>
                      </a:r>
                      <a:r>
                        <a:rPr 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和</a:t>
                      </a:r>
                      <a:r>
                        <a:rPr lang="en-US" alt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expr2</a:t>
                      </a:r>
                      <a:r>
                        <a:rPr 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同时为真，则返回真</a:t>
                      </a:r>
                      <a:endParaRPr lang="zh-CN" sz="19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614045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expr2-oexpr2</a:t>
                      </a:r>
                      <a:endParaRPr lang="en-US" altLang="zh-CN" sz="19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</a:t>
                      </a:r>
                      <a:r>
                        <a:rPr lang="en-US" alt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expr1</a:t>
                      </a:r>
                      <a:r>
                        <a:rPr 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</a:t>
                      </a:r>
                      <a:r>
                        <a:rPr lang="en-US" alt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expr2</a:t>
                      </a:r>
                      <a:r>
                        <a:rPr lang="zh-CN" sz="19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有一个为真，则返回真</a:t>
                      </a:r>
                      <a:endParaRPr lang="zh-CN" sz="19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16000" y="5180648"/>
            <a:ext cx="5080000" cy="565785"/>
          </a:xfrm>
          <a:prstGeom prst="rect">
            <a:avLst/>
          </a:prstGeom>
        </p:spPr>
        <p:txBody>
          <a:bodyPr>
            <a:spAutoFit/>
          </a:bodyPr>
          <a:p>
            <a:pPr marL="0" indent="269875" algn="just" defTabSz="266700">
              <a:spcBef>
                <a:spcPts val="60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【示例】判断文件存在且具有可写的权限。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8020" y="5746750"/>
            <a:ext cx="6096000" cy="6070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#[ -f /etc/passwd -a -w /etc/passwd ]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4.2.7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使用循环语句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835" y="1074420"/>
            <a:ext cx="1137602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循环语句可以将多次重复运算凝聚在简短的程序中，从而减少代码量。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shell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中提供了几种执行循环的命令，比较常见的循环命令是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for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循环、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while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循环和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until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循环。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" name="图片 4"/>
          <p:cNvPicPr/>
          <p:nvPr/>
        </p:nvPicPr>
        <p:blipFill>
          <a:blip r:embed="rId6"/>
          <a:stretch>
            <a:fillRect/>
          </a:stretch>
        </p:blipFill>
        <p:spPr>
          <a:xfrm>
            <a:off x="3518535" y="4257675"/>
            <a:ext cx="160655" cy="152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835" y="5415280"/>
            <a:ext cx="11276965" cy="100012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 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其中变量是在当前循环中使用的一个对象，用来接收变量列表中的元素；变量列表是整个循环要操作的对象的集合，可以是字符串集合或文件名、参数等，变量列表的值会被逐个赋给变量。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0" y="2825115"/>
            <a:ext cx="6096000" cy="2399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for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语句有多种格式，也是比较灵活的一种循环语句。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for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循环的格式如下：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for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变量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in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变量列表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do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done</a:t>
            </a:r>
            <a:endParaRPr lang="en-US" altLang="zh-CN" sz="200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2495" y="223583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eriod"/>
            </a:pPr>
            <a:r>
              <a:rPr lang="zh-CN" altLang="en-US" sz="2000" b="1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使用</a:t>
            </a:r>
            <a:r>
              <a:rPr lang="en-US" altLang="zh-CN" sz="2000" b="1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for</a:t>
            </a:r>
            <a:r>
              <a:rPr lang="zh-CN" altLang="en-US" sz="2000" b="1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  <a:sym typeface="+mn-ea"/>
              </a:rPr>
              <a:t>语句循环</a:t>
            </a:r>
            <a:endParaRPr lang="zh-CN" altLang="en-US" sz="2000" b="1">
              <a:solidFill>
                <a:srgbClr val="0070C0"/>
              </a:solidFill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214880" y="4595495"/>
            <a:ext cx="8785225" cy="16300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for file in *.txt 			//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对目录下的每个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txt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文件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do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echo $file       	//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输出文件名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   cat $file        	//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输出文件内容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 done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4.2.7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使用循环语句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9280" y="1294130"/>
            <a:ext cx="10730865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【示例】把列表中的几个值显示出来。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6"/>
          <a:stretch>
            <a:fillRect/>
          </a:stretch>
        </p:blipFill>
        <p:spPr>
          <a:xfrm>
            <a:off x="3518535" y="4257675"/>
            <a:ext cx="160655" cy="152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03935" y="4010660"/>
            <a:ext cx="10730865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【示例】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使用通配符显示当前目录下所有文本文件（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*.txt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）的名称和内容。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3935" y="341185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其中，循环的序列中可以使用通配符。</a:t>
            </a:r>
            <a:endParaRPr lang="zh-CN" altLang="en-US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18535" y="1910715"/>
            <a:ext cx="6096000" cy="11988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for p in a b c d e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do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echo $p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done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1.1 了解shell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883" y="1844582"/>
            <a:ext cx="8382634" cy="408272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是用户与操作系统内核之间的交互接口，属于命令行解释器。它接收用户输入的命令，解析并执行这些命令，同时将结果反馈给用户。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不仅支持直接输入命令，还允许用户编写由命令组成的脚本，实现自动化任务。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定义了各种选项和变量，支持各种高级语言所具有的程序结构，例如条件、循环、函数等。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Linux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命令可分为内部命令和外部命令。内置在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中的命令称为内部命令。以可执行文件的形式存储在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文件系统中的命令称为外部命令。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4.2.7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使用循环语句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0250" y="1493520"/>
            <a:ext cx="1073086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【示例】计算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+ 2 + 3 + … + 100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的和。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6"/>
          <a:stretch>
            <a:fillRect/>
          </a:stretch>
        </p:blipFill>
        <p:spPr>
          <a:xfrm>
            <a:off x="3518535" y="4257675"/>
            <a:ext cx="160655" cy="152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88720" y="4766310"/>
            <a:ext cx="993711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含义：由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i=1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开始到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i&lt;= 100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，每次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都加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来执行设定的程序段（就是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s=+i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），当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 &gt;100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（也就是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i=101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）时就跳出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for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循环语句接着往下执行。执行结果：结果为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5050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0100" y="2252980"/>
            <a:ext cx="6096000" cy="16300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for ( i=1; i&lt;=100; i=i+1 )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do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s=s+i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done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echo "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结果为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$s"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4.2.7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使用循环语句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850" y="1162050"/>
            <a:ext cx="10730865" cy="1014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</a:rPr>
              <a:t>2.使用while语句循环</a:t>
            </a:r>
            <a:endParaRPr lang="zh-CN" altLang="en-US" sz="2000" b="1">
              <a:solidFill>
                <a:srgbClr val="0070C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while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循环中，当表达式的值为假时停止循环，否则循环将一直进行。语法格式如下：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3518535" y="4257675"/>
            <a:ext cx="160655" cy="152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24225" y="4410075"/>
            <a:ext cx="6096000" cy="22453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let ss=0; i=1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while test $i -le 5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do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let ss=$ss+$i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let i=$i+1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done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echo "ss=$ss"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6165" y="385953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【示例】用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while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实现求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1+2+3+4+5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的和。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24225" y="1983740"/>
            <a:ext cx="6096000" cy="16300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while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表达式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do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程序段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done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4.2.7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使用循环语句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4520" y="1184910"/>
            <a:ext cx="1073086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</a:rPr>
              <a:t>3.使用until语句循环</a:t>
            </a:r>
            <a:endParaRPr lang="zh-CN" altLang="en-US" sz="2000" b="1">
              <a:solidFill>
                <a:srgbClr val="0070C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until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语句与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while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语句正好相反，它会在其测试条件为假时循环执行，语法格式如下：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6"/>
          <a:stretch>
            <a:fillRect/>
          </a:stretch>
        </p:blipFill>
        <p:spPr>
          <a:xfrm>
            <a:off x="3518535" y="4257675"/>
            <a:ext cx="160655" cy="152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49600" y="4133850"/>
            <a:ext cx="6096000" cy="22453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let ss=0; i=1 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until test $i -gt 5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do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let ss=$ss+$i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let i=$i+1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done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echo "ss=$ss"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5050" y="362839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【示例】用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until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实现求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1+2+3+4+5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的和。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8000" y="2199640"/>
            <a:ext cx="6096000" cy="132207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until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表达式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do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程序段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done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4.2.7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使用循环语句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7215" y="1205865"/>
            <a:ext cx="1073086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70C0"/>
                </a:solidFill>
                <a:latin typeface="Times New Roman" panose="02020603050405020304"/>
                <a:ea typeface="宋体" panose="02010600030101010101" pitchFamily="2" charset="-122"/>
              </a:rPr>
              <a:t>4.使用break和continue语句跳出循环</a:t>
            </a:r>
            <a:endParaRPr lang="zh-CN" altLang="en-US" sz="2000" b="1">
              <a:solidFill>
                <a:srgbClr val="0070C0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6"/>
          <a:stretch>
            <a:fillRect/>
          </a:stretch>
        </p:blipFill>
        <p:spPr>
          <a:xfrm>
            <a:off x="3518535" y="4257675"/>
            <a:ext cx="160655" cy="152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2950" y="373443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【示例】观察程序执行结果。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0" y="4326255"/>
            <a:ext cx="6096000" cy="19380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for x in 1 2 3 4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do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echo "hello"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break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echo "bay"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done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2950" y="1912620"/>
            <a:ext cx="1032065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shell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的循环语句中，可以使用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break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continue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语句实现跳离现有的循环。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break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语句用于中断循环的执行，将程序流程移至循环语句结束之后的下一个命令。而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continue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语句则忽略之后的命令，将程序流程转移至循环开始的地方。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break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continue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语句都可以加上数字，以指示要跳出的循环数目。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4.2.8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使用函数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1438910"/>
            <a:ext cx="11053445" cy="16300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shell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脚本中，函数（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Function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）用于封装可重复使用的代码块，提高脚本的模块化和可读性。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．定义函数</a:t>
            </a:r>
            <a:endParaRPr lang="zh-CN" altLang="en-US" sz="20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定义函数的语法如下：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6"/>
          <a:stretch>
            <a:fillRect/>
          </a:stretch>
        </p:blipFill>
        <p:spPr>
          <a:xfrm>
            <a:off x="3518535" y="4257675"/>
            <a:ext cx="160655" cy="152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7200" y="5598795"/>
            <a:ext cx="113950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[ ]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中的内容为可选部分，如果函数有返回值，则加入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return int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语句。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0" y="3308350"/>
            <a:ext cx="6096000" cy="16300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[function]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函数名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[( )]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{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程序段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[return int]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}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4.2.8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使用函数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3935" y="1186180"/>
            <a:ext cx="10730865" cy="33229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．执行函数</a:t>
            </a:r>
            <a:endParaRPr lang="zh-CN" altLang="en-US" sz="20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函数的使用方法与外部命令一样，只需直接输入函数名即可。语法如下：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函数名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sz="20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传递参数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函数通过位置参数（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$1, $2, ...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6"/>
          <a:stretch>
            <a:fillRect/>
          </a:stretch>
        </p:blipFill>
        <p:spPr>
          <a:xfrm>
            <a:off x="3518535" y="4257675"/>
            <a:ext cx="160655" cy="152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1055" y="4657090"/>
            <a:ext cx="109143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函数处理参数的方式与脚本文件处理命令行参数的方法是一样的。在函数中，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$1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是指传入函数的第一个参数，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$2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是指传入函数的第二个参数，同时也可以使用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shift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命令移动函数参数。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3935" y="1186180"/>
            <a:ext cx="10730865" cy="286131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定义函数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exce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，输出两个传入的参数。然后，调用函数，给两个参数传递参数。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exce( ) {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echo "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第一个参数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 $1"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echo "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第二个参数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 $2"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执行函数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exce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exce  "Hello" "World"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运行结果：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输出：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Hello   World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6"/>
          <a:stretch>
            <a:fillRect/>
          </a:stretch>
        </p:blipFill>
        <p:spPr>
          <a:xfrm>
            <a:off x="3518535" y="4257675"/>
            <a:ext cx="160655" cy="1524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5890" y="3801110"/>
            <a:ext cx="1025652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4.3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利用输入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/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输出重定向获取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/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输出信息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03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等腰三角形 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457204" y="304802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115379" y="918453"/>
            <a:ext cx="9934947" cy="5325324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1278123" y="609371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1115377" y="686026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10631342" y="6031678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>
            <a:off x="10468596" y="6108332"/>
            <a:ext cx="444527" cy="444527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6"/>
          <p:cNvSpPr txBox="1"/>
          <p:nvPr>
            <p:custDataLst>
              <p:tags r:id="rId10"/>
            </p:custDataLst>
          </p:nvPr>
        </p:nvSpPr>
        <p:spPr>
          <a:xfrm>
            <a:off x="1475198" y="1180231"/>
            <a:ext cx="9215307" cy="48017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 Linux 中，输入/输出重定向是 Shell 脚本和命令行操作中非常强大的功能，它允许你控制命令的输入来源和输出目标。通过重定向，你可以将命令的输出保存到文件中，或者从文件中读取输入，甚至可以将输出作为另一个命令的输入。
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当执行shell命令时，会默认打开3个文件，每个文件有对应的文件描述符来方便我们使用。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
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标准输入：/dev/stdin（键盘），描述符号是0。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标准输出：/dev/stdout（屏幕），描述符号是1。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错误输出：/dev/stderr（错误消息输出到屏幕上），描述符号是2。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3.1输出重定向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0" name="矩形: 圆角 19"/>
          <p:cNvSpPr/>
          <p:nvPr>
            <p:custDataLst>
              <p:tags r:id="rId6"/>
            </p:custDataLst>
          </p:nvPr>
        </p:nvSpPr>
        <p:spPr>
          <a:xfrm>
            <a:off x="1405890" y="1618615"/>
            <a:ext cx="8811895" cy="1721485"/>
          </a:xfrm>
          <a:prstGeom prst="roundRect">
            <a:avLst>
              <a:gd name="adj" fmla="val 6252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矩形: 圆角 11"/>
          <p:cNvSpPr/>
          <p:nvPr>
            <p:custDataLst>
              <p:tags r:id="rId7"/>
            </p:custDataLst>
          </p:nvPr>
        </p:nvSpPr>
        <p:spPr>
          <a:xfrm>
            <a:off x="1405890" y="1618615"/>
            <a:ext cx="8811895" cy="97409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矩形: 圆角 20"/>
          <p:cNvSpPr/>
          <p:nvPr>
            <p:custDataLst>
              <p:tags r:id="rId8"/>
            </p:custDataLst>
          </p:nvPr>
        </p:nvSpPr>
        <p:spPr>
          <a:xfrm>
            <a:off x="1441450" y="4196715"/>
            <a:ext cx="8775700" cy="1721485"/>
          </a:xfrm>
          <a:prstGeom prst="roundRect">
            <a:avLst>
              <a:gd name="adj" fmla="val 6252"/>
            </a:avLst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矩形: 圆角 21"/>
          <p:cNvSpPr/>
          <p:nvPr>
            <p:custDataLst>
              <p:tags r:id="rId9"/>
            </p:custDataLst>
          </p:nvPr>
        </p:nvSpPr>
        <p:spPr>
          <a:xfrm>
            <a:off x="1441450" y="4196715"/>
            <a:ext cx="8775700" cy="97409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10"/>
            </p:custDataLst>
          </p:nvPr>
        </p:nvSpPr>
        <p:spPr>
          <a:xfrm>
            <a:off x="1405890" y="1694180"/>
            <a:ext cx="8811895" cy="82804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2000" b="1" spc="300" dirty="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Arial" panose="020B0604020202020204" pitchFamily="34" charset="0"/>
              </a:rPr>
              <a:t>1.将新内容输出到文件并覆盖原内容，格式如下：</a:t>
            </a:r>
            <a:endParaRPr lang="zh-CN" altLang="en-US" sz="2000" b="1" spc="300" dirty="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11"/>
            </p:custDataLst>
          </p:nvPr>
        </p:nvSpPr>
        <p:spPr>
          <a:xfrm>
            <a:off x="1443990" y="4269105"/>
            <a:ext cx="8775700" cy="82804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2000" b="1" spc="30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Arial" panose="020B0604020202020204" pitchFamily="34" charset="0"/>
              </a:rPr>
              <a:t>2.将新内容添加在文件末尾，命令格式为：</a:t>
            </a:r>
            <a:endParaRPr lang="zh-CN" altLang="en-US" sz="2000" b="1" spc="30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12"/>
            </p:custDataLst>
          </p:nvPr>
        </p:nvSpPr>
        <p:spPr>
          <a:xfrm>
            <a:off x="2118995" y="2724785"/>
            <a:ext cx="7385685" cy="377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20000"/>
              </a:lnSpc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command &gt; file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13"/>
            </p:custDataLst>
          </p:nvPr>
        </p:nvSpPr>
        <p:spPr>
          <a:xfrm>
            <a:off x="2418080" y="5325110"/>
            <a:ext cx="7356475" cy="49212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command &gt;&gt; file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4.1.2 shell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的核心功能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564640" y="2930525"/>
            <a:ext cx="2550160" cy="118427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120" dirty="0" err="1">
                <a:solidFill>
                  <a:schemeClr val="accen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shell的</a:t>
            </a:r>
            <a:endParaRPr lang="en-US" altLang="zh-CN" sz="2800" b="1" spc="120" dirty="0" err="1">
              <a:solidFill>
                <a:schemeClr val="accen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  <a:p>
            <a:pPr marL="0" indent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2800" b="1" spc="120" dirty="0" err="1">
                <a:solidFill>
                  <a:schemeClr val="accen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核心功能</a:t>
            </a:r>
            <a:endParaRPr lang="en-US" altLang="zh-CN" sz="2800" b="1" spc="120" dirty="0" err="1">
              <a:solidFill>
                <a:schemeClr val="accen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7"/>
            </p:custDataLst>
          </p:nvPr>
        </p:nvSpPr>
        <p:spPr>
          <a:xfrm>
            <a:off x="4726816" y="1981200"/>
            <a:ext cx="2961770" cy="4254500"/>
          </a:xfrm>
          <a:prstGeom prst="roundRect">
            <a:avLst>
              <a:gd name="adj" fmla="val 9965"/>
            </a:avLst>
          </a:prstGeom>
          <a:solidFill>
            <a:schemeClr val="lt1"/>
          </a:solidFill>
          <a:ln>
            <a:noFill/>
          </a:ln>
          <a:effectLst>
            <a:outerShdw blurRad="495300" dist="266700" dir="2700000" sx="97000" sy="97000" algn="tl" rotWithShape="0">
              <a:schemeClr val="lt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8"/>
            </p:custDataLst>
          </p:nvPr>
        </p:nvSpPr>
        <p:spPr>
          <a:xfrm>
            <a:off x="4937844" y="3769772"/>
            <a:ext cx="2539714" cy="605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200" b="1" spc="140" dirty="0">
                <a:solidFill>
                  <a:schemeClr val="dk1"/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命令解释与执行</a:t>
            </a:r>
            <a:endParaRPr lang="zh-CN" altLang="en-US" sz="2200" b="1" spc="140" dirty="0">
              <a:solidFill>
                <a:schemeClr val="dk1"/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4815360" y="4382934"/>
            <a:ext cx="2784683" cy="1674204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700" spc="1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将用户输入的命令转换为操作系统可识别的指令。例如，输入</a:t>
            </a:r>
            <a:r>
              <a:rPr lang="en-US" altLang="zh-CN" sz="1700" spc="1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ls -l</a:t>
            </a:r>
            <a:r>
              <a:rPr lang="zh-CN" altLang="en-US" sz="1700" spc="1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会列出当前目录下的文件详细信息。</a:t>
            </a:r>
            <a:endParaRPr lang="zh-CN" altLang="en-US" sz="1700" spc="10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endParaRPr lang="zh-CN" altLang="en-US" sz="1700" spc="10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7" name="图片 26" descr="组1@3x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624792" y="2416537"/>
            <a:ext cx="1165819" cy="1041858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12"/>
            </p:custDataLst>
          </p:nvPr>
        </p:nvSpPr>
        <p:spPr>
          <a:xfrm>
            <a:off x="5618889" y="2643060"/>
            <a:ext cx="704656" cy="588812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/>
            <a:r>
              <a:rPr lang="en-US" altLang="zh-CN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13"/>
            </p:custDataLst>
          </p:nvPr>
        </p:nvSpPr>
        <p:spPr>
          <a:xfrm>
            <a:off x="7981516" y="1981200"/>
            <a:ext cx="2961770" cy="4254500"/>
          </a:xfrm>
          <a:prstGeom prst="roundRect">
            <a:avLst>
              <a:gd name="adj" fmla="val 9965"/>
            </a:avLst>
          </a:prstGeom>
          <a:solidFill>
            <a:schemeClr val="lt1"/>
          </a:solidFill>
          <a:ln>
            <a:noFill/>
          </a:ln>
          <a:effectLst>
            <a:outerShdw blurRad="495300" dist="266700" dir="2700000" sx="97000" sy="97000" algn="tl" rotWithShape="0">
              <a:schemeClr val="lt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4"/>
            </p:custDataLst>
          </p:nvPr>
        </p:nvSpPr>
        <p:spPr>
          <a:xfrm>
            <a:off x="8192544" y="3769772"/>
            <a:ext cx="2539714" cy="605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2200" b="1" spc="180" dirty="0">
                <a:solidFill>
                  <a:schemeClr val="dk1"/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脚本编程</a:t>
            </a:r>
            <a:endParaRPr lang="zh-CN" altLang="en-US" sz="2200" b="1" spc="180" dirty="0">
              <a:solidFill>
                <a:schemeClr val="dk1"/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8070059" y="4384839"/>
            <a:ext cx="2784683" cy="1674204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700" spc="9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支持编写Shell脚本（如.sh文件），通过逻辑控制实现复杂任务的自动化。例如，定期备份文件或批量处理数据。</a:t>
            </a:r>
            <a:endParaRPr lang="zh-CN" altLang="en-US" sz="1700" spc="9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8" name="图片 27" descr="组1@3x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880230" y="2415799"/>
            <a:ext cx="1165819" cy="1041858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17"/>
            </p:custDataLst>
          </p:nvPr>
        </p:nvSpPr>
        <p:spPr>
          <a:xfrm>
            <a:off x="8873589" y="2641585"/>
            <a:ext cx="704656" cy="588812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/>
            <a:r>
              <a:rPr lang="en-US" altLang="zh-CN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PA-直角三角形 8"/>
          <p:cNvSpPr/>
          <p:nvPr>
            <p:custDataLst>
              <p:tags r:id="rId18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0" name="PA-直接连接符 9"/>
          <p:cNvCxnSpPr/>
          <p:nvPr>
            <p:custDataLst>
              <p:tags r:id="rId19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A-直接连接符 9"/>
          <p:cNvCxnSpPr/>
          <p:nvPr>
            <p:custDataLst>
              <p:tags r:id="rId20"/>
            </p:custDataLst>
          </p:nvPr>
        </p:nvCxnSpPr>
        <p:spPr>
          <a:xfrm flipH="1" flipV="1">
            <a:off x="2225040" y="944880"/>
            <a:ext cx="2557145" cy="2571115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A-直角三角形 5"/>
          <p:cNvSpPr/>
          <p:nvPr>
            <p:custDataLst>
              <p:tags r:id="rId21"/>
            </p:custDataLst>
          </p:nvPr>
        </p:nvSpPr>
        <p:spPr>
          <a:xfrm>
            <a:off x="2546350" y="945515"/>
            <a:ext cx="2268855" cy="2284730"/>
          </a:xfrm>
          <a:custGeom>
            <a:avLst/>
            <a:gdLst>
              <a:gd name="connsiteX0" fmla="*/ 0 w 2268855"/>
              <a:gd name="connsiteY0" fmla="*/ 0 h 2284730"/>
              <a:gd name="connsiteX1" fmla="*/ 2268855 w 2268855"/>
              <a:gd name="connsiteY1" fmla="*/ 0 h 2284730"/>
              <a:gd name="connsiteX2" fmla="*/ 2268855 w 2268855"/>
              <a:gd name="connsiteY2" fmla="*/ 2284730 h 2284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8855" h="2284730">
                <a:moveTo>
                  <a:pt x="0" y="0"/>
                </a:moveTo>
                <a:lnTo>
                  <a:pt x="2268855" y="0"/>
                </a:lnTo>
                <a:lnTo>
                  <a:pt x="2268855" y="2284730"/>
                </a:ln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2"/>
    </p:custData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3.1输出重定向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0295" y="138112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重定向命令如表所示。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6"/>
            </p:custDataLst>
          </p:nvPr>
        </p:nvGraphicFramePr>
        <p:xfrm>
          <a:off x="1268730" y="2291715"/>
          <a:ext cx="9902190" cy="3623310"/>
        </p:xfrm>
        <a:graphic>
          <a:graphicData uri="http://schemas.openxmlformats.org/drawingml/2006/table">
            <a:tbl>
              <a:tblPr/>
              <a:tblGrid>
                <a:gridCol w="2677795"/>
                <a:gridCol w="7224395"/>
              </a:tblGrid>
              <a:tr h="40259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zh-CN" sz="2000">
                          <a:latin typeface="黑体" panose="02010609060101010101" charset="-122"/>
                          <a:ea typeface="黑体" panose="02010609060101010101" charset="-122"/>
                        </a:rPr>
                        <a:t>命令</a:t>
                      </a:r>
                      <a:endParaRPr lang="zh-CN" sz="20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zh-CN" sz="2000">
                          <a:latin typeface="黑体" panose="02010609060101010101" charset="-122"/>
                          <a:ea typeface="黑体" panose="02010609060101010101" charset="-122"/>
                        </a:rPr>
                        <a:t>说明</a:t>
                      </a:r>
                      <a:endParaRPr lang="zh-CN" sz="20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590">
                <a:tc>
                  <a:txBody>
                    <a:bodyPr/>
                    <a:p>
                      <a:pPr marL="0" indent="0" algn="ctr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command &gt; file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将输出重定向到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file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590">
                <a:tc>
                  <a:txBody>
                    <a:bodyPr/>
                    <a:p>
                      <a:pPr marL="0" indent="0" algn="ctr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command &lt; file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将输入重定向到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file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590">
                <a:tc>
                  <a:txBody>
                    <a:bodyPr/>
                    <a:p>
                      <a:pPr marL="0" indent="0" algn="ctr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command &gt;&gt; file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将输出以追加的方式重定向到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file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590">
                <a:tc>
                  <a:txBody>
                    <a:bodyPr/>
                    <a:p>
                      <a:pPr marL="0" indent="0" algn="ctr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n &gt; file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将文件描述符为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的文件重定向到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file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590">
                <a:tc>
                  <a:txBody>
                    <a:bodyPr/>
                    <a:p>
                      <a:pPr marL="0" indent="0" algn="ctr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n &gt;&gt; file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将文件描述符为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的文件以追加的方式重定向到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file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590">
                <a:tc>
                  <a:txBody>
                    <a:bodyPr/>
                    <a:p>
                      <a:pPr marL="0" indent="0" algn="ctr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n &gt;&amp; m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将输出文件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合并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590">
                <a:tc>
                  <a:txBody>
                    <a:bodyPr/>
                    <a:p>
                      <a:pPr marL="0" indent="0" algn="ctr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n &lt;&amp; m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将输入文件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m</a:t>
                      </a: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合并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590">
                <a:tc>
                  <a:txBody>
                    <a:bodyPr/>
                    <a:p>
                      <a:pPr marL="0" indent="0" algn="ctr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&lt;&lt; tag</a:t>
                      </a:r>
                      <a:endParaRPr lang="en-US" altLang="zh-CN" sz="20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>
                      <a:noFill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 fontAlgn="base">
                        <a:lnSpc>
                          <a:spcPct val="15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将开始标记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tag</a:t>
                      </a: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和结束标记</a:t>
                      </a:r>
                      <a:r>
                        <a:rPr lang="en-US" altLang="zh-CN" sz="2000">
                          <a:latin typeface="Times New Roman" panose="02020603050405020304"/>
                          <a:ea typeface="宋体" panose="02010600030101010101" pitchFamily="2" charset="-122"/>
                        </a:rPr>
                        <a:t>tag</a:t>
                      </a:r>
                      <a:r>
                        <a:rPr lang="zh-CN" sz="2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之间的内容作为输入</a:t>
                      </a:r>
                      <a:endParaRPr lang="zh-CN" sz="2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83540" y="2275840"/>
            <a:ext cx="11060430" cy="419100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427355" y="3093720"/>
            <a:ext cx="11060430" cy="783590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25450" y="4265930"/>
            <a:ext cx="11060430" cy="419100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355600" y="5093335"/>
            <a:ext cx="11060430" cy="1097280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5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6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7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8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9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457200" y="1197610"/>
            <a:ext cx="11030585" cy="49720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）使用输入输出重定向实现将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最后更新于：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2025.05.30”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信息输出重定向到文件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logfile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中，然后将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确认更新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信息追加到文件末尾，不要覆盖原文件内容。查看该文件的内容，以确认输出效果。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）将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最后更新于：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2025.05.30”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输出重定向到文件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logfile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“&gt;”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echo "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最后更新于：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2025.05.30" &gt; logfile</a:t>
            </a:r>
            <a:endParaRPr lang="en-US" altLang="zh-CN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）使用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命令查看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logfile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文件的内容。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 users</a:t>
            </a:r>
            <a:endParaRPr lang="en-US" altLang="zh-CN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最后更新于：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2025.05.30</a:t>
            </a:r>
            <a:endParaRPr lang="en-US" altLang="zh-CN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）使用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“&gt;&gt;”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追加到文件末尾。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echo "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确认更新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&gt;&gt; logfile</a:t>
            </a:r>
            <a:endParaRPr lang="en-US" altLang="zh-CN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）查看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logfile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文件的内容。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 logfile</a:t>
            </a:r>
            <a:endParaRPr lang="en-US" altLang="zh-CN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最后更新于：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2025.05.30</a:t>
            </a:r>
            <a:endParaRPr lang="en-US" altLang="zh-CN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确认更新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57200" y="2747010"/>
            <a:ext cx="11277600" cy="563245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500380" y="3740150"/>
            <a:ext cx="11277600" cy="896620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6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7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【示例】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                    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457200" y="1539240"/>
            <a:ext cx="11320780" cy="33883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）统计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logfile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文件的行数，将输入重定向到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logfile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命令可以从文件获取输入，格式为：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command &lt; file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操作步骤：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wc -l &lt; users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2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5572125" y="3428365"/>
            <a:ext cx="6162675" cy="2159635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6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pic>
        <p:nvPicPr>
          <p:cNvPr id="4" name="图片 3" descr="/data/temp/73d26043-63da-11f0-82bb-caba1c00c92c.jpg73d26043-63da-11f0-82bb-caba1c00c92c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826770" y="1374140"/>
            <a:ext cx="4576840" cy="47110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320" h="2160">
                <a:moveTo>
                  <a:pt x="0" y="0"/>
                </a:moveTo>
                <a:lnTo>
                  <a:pt x="4320" y="0"/>
                </a:lnTo>
                <a:lnTo>
                  <a:pt x="4320" y="2160"/>
                </a:lnTo>
                <a:lnTo>
                  <a:pt x="0" y="216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5572760" y="1479550"/>
            <a:ext cx="6162040" cy="48126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（3）新建文件file1，将文件权限重定向到file1文件，然后查看file1文件。
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touch file1
</a:t>
            </a: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ls -a&gt;file1
</a:t>
            </a: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cat file1
</a:t>
            </a: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0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61" y="1164104"/>
            <a:ext cx="11277678" cy="15680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（4）统计/etc/passwd文件中的行数和字符数，需要用到输入重定向，将命令输入到文件中。</a:t>
            </a:r>
            <a:endParaRPr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/data/temp/73d1bd98-63da-11f0-82bb-caba1c00c92c.jpg73d1bd98-63da-11f0-82bb-caba1c00c92c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1551305" y="2303780"/>
            <a:ext cx="10053320" cy="18935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6000">
                <a:moveTo>
                  <a:pt x="0" y="0"/>
                </a:moveTo>
                <a:lnTo>
                  <a:pt x="8160" y="0"/>
                </a:lnTo>
                <a:lnTo>
                  <a:pt x="816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>
            <p:custDataLst>
              <p:tags r:id="rId1"/>
            </p:custDataLst>
          </p:nvPr>
        </p:nvSpPr>
        <p:spPr>
          <a:xfrm>
            <a:off x="914400" y="1764665"/>
            <a:ext cx="10820400" cy="563245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>
            <p:custDataLst>
              <p:tags r:id="rId2"/>
            </p:custDataLst>
          </p:nvPr>
        </p:nvSpPr>
        <p:spPr>
          <a:xfrm>
            <a:off x="914400" y="2627630"/>
            <a:ext cx="10820400" cy="650240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 userDrawn="1">
            <p:custDataLst>
              <p:tags r:id="rId3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9" name="任意多边形: 形状 8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6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7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7200" y="1079500"/>
            <a:ext cx="10918825" cy="25533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）按要求操作。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40259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）创建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logfile1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文件，将日期重定向到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logfile1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文件并保存。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          # touch logfile1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          # date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&gt;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logfile1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40259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）将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logfile1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中的内容重定向到新建的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logfile2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文件中。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         # touch logfile2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         # cat &lt;logfile1&gt;logfile2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40259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）查看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logfile2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文件的内容。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8"/>
          <a:stretch>
            <a:fillRect/>
          </a:stretch>
        </p:blipFill>
        <p:spPr>
          <a:xfrm>
            <a:off x="3366135" y="3684905"/>
            <a:ext cx="5767070" cy="254508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>
            <p:custDataLst>
              <p:tags r:id="rId1"/>
            </p:custDataLst>
          </p:nvPr>
        </p:nvSpPr>
        <p:spPr>
          <a:xfrm>
            <a:off x="1371600" y="2446020"/>
            <a:ext cx="10184130" cy="450215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371600" y="1449070"/>
            <a:ext cx="10184130" cy="679450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 userDrawn="1">
            <p:custDataLst>
              <p:tags r:id="rId3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9" name="任意多边形: 形状 8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6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7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6905" y="927100"/>
            <a:ext cx="10918825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40259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/>
              <a:t>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创建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logfile3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文件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，将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在线用户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信息写入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logfile3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文件并保存。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         # touch logfile3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         # 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who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&gt;logfile3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0415" y="2101215"/>
            <a:ext cx="1070546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40259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）查看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logfile3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文件的内容。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        # cat logfile3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4" name="图片 3"/>
          <p:cNvPicPr/>
          <p:nvPr/>
        </p:nvPicPr>
        <p:blipFill>
          <a:blip r:embed="rId8"/>
          <a:stretch>
            <a:fillRect/>
          </a:stretch>
        </p:blipFill>
        <p:spPr>
          <a:xfrm>
            <a:off x="2584450" y="3136265"/>
            <a:ext cx="7308850" cy="288798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914400" y="2459990"/>
            <a:ext cx="10820400" cy="563245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914400" y="1443355"/>
            <a:ext cx="10820400" cy="563245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 userDrawn="1">
            <p:custDataLst>
              <p:tags r:id="rId3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9" name="任意多边形: 形状 8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6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7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6575" y="897890"/>
            <a:ext cx="11198225" cy="501015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）将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logfile3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文件中的内容重定向输出到文件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logfile2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，并且追加在文件末尾。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Times New Roman" panose="02020603050405020304"/>
              </a:rPr>
              <a:t>  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 # cat &lt;logfile3&gt;&gt;logfile2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6" name="图片 5"/>
          <p:cNvPicPr/>
          <p:nvPr/>
        </p:nvPicPr>
        <p:blipFill>
          <a:blip r:embed="rId8"/>
          <a:stretch>
            <a:fillRect/>
          </a:stretch>
        </p:blipFill>
        <p:spPr>
          <a:xfrm>
            <a:off x="3005455" y="3138170"/>
            <a:ext cx="5435600" cy="32270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56000" y="6591617"/>
            <a:ext cx="5080000" cy="1291590"/>
          </a:xfrm>
          <a:prstGeom prst="rect">
            <a:avLst/>
          </a:prstGeom>
        </p:spPr>
        <p:txBody>
          <a:bodyPr>
            <a:spAutoFit/>
          </a:bodyPr>
          <a:p>
            <a:endParaRPr lang="en-US" altLang="zh-CN" sz="3200"/>
          </a:p>
          <a:p>
            <a:pPr marL="0" indent="0" algn="ctr" defTabSz="266700">
              <a:spcBef>
                <a:spcPts val="1000"/>
              </a:spcBef>
              <a:spcAft>
                <a:spcPts val="20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ctr" defTabSz="266700">
              <a:spcAft>
                <a:spcPts val="60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4-5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重定向到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logfile2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文件的结果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2455" y="1978660"/>
            <a:ext cx="60960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7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）查看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logfile2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文件的内容。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    # cat logfile2</a:t>
            </a:r>
            <a:endParaRPr lang="en-US" altLang="zh-CN" sz="200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>
            <p:custDataLst>
              <p:tags r:id="rId1"/>
            </p:custDataLst>
          </p:nvPr>
        </p:nvSpPr>
        <p:spPr>
          <a:xfrm>
            <a:off x="914400" y="1938655"/>
            <a:ext cx="10820400" cy="3301365"/>
          </a:xfrm>
          <a:prstGeom prst="rect">
            <a:avLst/>
          </a:prstGeom>
          <a:pattFill prst="dkDnDiag">
            <a:fgClr>
              <a:schemeClr val="accent1">
                <a:lumMod val="20000"/>
                <a:lumOff val="8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3" name="组合 32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4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等腰三角形 3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6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4.3.2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输入重定向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44550" y="1472565"/>
            <a:ext cx="10890250" cy="38614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00000"/>
              </a:lnSpc>
              <a:spcAft>
                <a:spcPts val="60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将文件内容作为标准输入使用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&lt;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 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grep "pattern" &lt; input.txt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&lt;&lt;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Here Document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）：从脚本中读取输入，直到遇到指定的结束标记。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bash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grep "pattern" &lt;&lt; EOF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This is a line of text.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This line contains the pattern.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EOF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&lt;&lt;&lt;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Here String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）：将字符串作为标准输入。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bash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grep "pattern" &lt;&lt;&lt; "This is a line of text containing the pattern."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0" algn="just" defTabSz="266700">
              <a:lnSpc>
                <a:spcPct val="100000"/>
              </a:lnSpc>
              <a:spcAft>
                <a:spcPts val="60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5890" y="3801110"/>
            <a:ext cx="1025652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4.4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使用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Vim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编辑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04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4.1.2 shell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的核心功能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圆角矩形 1"/>
          <p:cNvSpPr/>
          <p:nvPr>
            <p:custDataLst>
              <p:tags r:id="rId6"/>
            </p:custDataLst>
          </p:nvPr>
        </p:nvSpPr>
        <p:spPr>
          <a:xfrm>
            <a:off x="1360046" y="1981200"/>
            <a:ext cx="2961770" cy="4254500"/>
          </a:xfrm>
          <a:prstGeom prst="roundRect">
            <a:avLst>
              <a:gd name="adj" fmla="val 9965"/>
            </a:avLst>
          </a:prstGeom>
          <a:solidFill>
            <a:schemeClr val="lt1"/>
          </a:solidFill>
          <a:ln>
            <a:noFill/>
          </a:ln>
          <a:effectLst>
            <a:outerShdw blurRad="495300" dist="266700" dir="2700000" sx="97000" sy="97000" algn="tl" rotWithShape="0">
              <a:schemeClr val="lt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1571074" y="3769772"/>
            <a:ext cx="2539714" cy="605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200" b="1" spc="140" dirty="0">
                <a:solidFill>
                  <a:schemeClr val="dk1"/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环境与变量管理</a:t>
            </a:r>
            <a:endParaRPr lang="zh-CN" altLang="en-US" sz="2200" b="1" spc="140" dirty="0">
              <a:solidFill>
                <a:schemeClr val="dk1"/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25" name="文本框 24"/>
          <p:cNvSpPr txBox="1"/>
          <p:nvPr>
            <p:custDataLst>
              <p:tags r:id="rId8"/>
            </p:custDataLst>
          </p:nvPr>
        </p:nvSpPr>
        <p:spPr>
          <a:xfrm>
            <a:off x="1448590" y="4382934"/>
            <a:ext cx="2784683" cy="1674204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700" spc="1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提供系统变量（如PATH）和用户自定义变量，方便配置环境。例如，$HOME表示用户主目录。</a:t>
            </a:r>
            <a:endParaRPr lang="zh-CN" altLang="en-US" sz="1700" spc="10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7" name="图片 26" descr="组1@3x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258022" y="2416537"/>
            <a:ext cx="1165819" cy="1041858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11"/>
            </p:custDataLst>
          </p:nvPr>
        </p:nvSpPr>
        <p:spPr>
          <a:xfrm>
            <a:off x="2252119" y="2643060"/>
            <a:ext cx="704656" cy="588812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/>
            <a:r>
              <a:rPr lang="en-US" altLang="zh-CN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12"/>
            </p:custDataLst>
          </p:nvPr>
        </p:nvSpPr>
        <p:spPr>
          <a:xfrm>
            <a:off x="4614746" y="1981200"/>
            <a:ext cx="2961770" cy="4254500"/>
          </a:xfrm>
          <a:prstGeom prst="roundRect">
            <a:avLst>
              <a:gd name="adj" fmla="val 9965"/>
            </a:avLst>
          </a:prstGeom>
          <a:solidFill>
            <a:schemeClr val="lt1"/>
          </a:solidFill>
          <a:ln>
            <a:noFill/>
          </a:ln>
          <a:effectLst>
            <a:outerShdw blurRad="495300" dist="266700" dir="2700000" sx="97000" sy="97000" algn="tl" rotWithShape="0">
              <a:schemeClr val="lt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4825774" y="3769772"/>
            <a:ext cx="2539714" cy="605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2200" b="1" spc="180" dirty="0">
                <a:solidFill>
                  <a:schemeClr val="dk1"/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流程控制</a:t>
            </a:r>
            <a:endParaRPr lang="zh-CN" altLang="en-US" sz="2200" b="1" spc="180" dirty="0">
              <a:solidFill>
                <a:schemeClr val="dk1"/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4703289" y="4382934"/>
            <a:ext cx="2784683" cy="167420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</a:pPr>
            <a:r>
              <a:rPr lang="zh-CN" altLang="en-US" sz="1700" spc="9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支持条件判断（if）、循环（for、while）等结构，实现复杂逻辑。例如，遍历目录中的文件并执行操作。</a:t>
            </a:r>
            <a:endParaRPr lang="zh-CN" altLang="en-US" sz="1700" spc="9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8" name="图片 27" descr="组1@3x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513460" y="2415799"/>
            <a:ext cx="1165819" cy="1041858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16"/>
            </p:custDataLst>
          </p:nvPr>
        </p:nvSpPr>
        <p:spPr>
          <a:xfrm>
            <a:off x="5506819" y="2641585"/>
            <a:ext cx="704656" cy="588812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/>
            <a:r>
              <a:rPr lang="en-US" altLang="zh-CN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zh-CN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圆角矩形 18"/>
          <p:cNvSpPr/>
          <p:nvPr>
            <p:custDataLst>
              <p:tags r:id="rId17"/>
            </p:custDataLst>
          </p:nvPr>
        </p:nvSpPr>
        <p:spPr>
          <a:xfrm>
            <a:off x="7870184" y="1981200"/>
            <a:ext cx="2961770" cy="4254500"/>
          </a:xfrm>
          <a:prstGeom prst="roundRect">
            <a:avLst>
              <a:gd name="adj" fmla="val 9965"/>
            </a:avLst>
          </a:prstGeom>
          <a:solidFill>
            <a:schemeClr val="lt1"/>
          </a:solidFill>
          <a:ln>
            <a:noFill/>
          </a:ln>
          <a:effectLst>
            <a:outerShdw blurRad="495300" dist="266700" dir="2700000" sx="97000" sy="97000" algn="tl" rotWithShape="0">
              <a:schemeClr val="lt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8081212" y="3769772"/>
            <a:ext cx="2539714" cy="605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2200" b="1" spc="180" dirty="0">
                <a:solidFill>
                  <a:schemeClr val="dk1"/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进程管理</a:t>
            </a:r>
            <a:endParaRPr lang="zh-CN" altLang="en-US" sz="2200" b="1" spc="180" dirty="0">
              <a:solidFill>
                <a:schemeClr val="dk1"/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22" name="文本框 21"/>
          <p:cNvSpPr txBox="1"/>
          <p:nvPr>
            <p:custDataLst>
              <p:tags r:id="rId19"/>
            </p:custDataLst>
          </p:nvPr>
        </p:nvSpPr>
        <p:spPr>
          <a:xfrm>
            <a:off x="7958727" y="4382934"/>
            <a:ext cx="2784683" cy="1674204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</a:pPr>
            <a:r>
              <a:rPr lang="zh-CN" altLang="en-US" sz="1700" spc="13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可启动、暂停或终止进程。例如，通过ps查看进程，kill终止进程。</a:t>
            </a:r>
            <a:endParaRPr lang="zh-CN" altLang="en-US" sz="1700" spc="13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9" name="图片 28" descr="组1@3x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769635" y="2415799"/>
            <a:ext cx="1165819" cy="1041858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21"/>
            </p:custDataLst>
          </p:nvPr>
        </p:nvSpPr>
        <p:spPr>
          <a:xfrm>
            <a:off x="8762257" y="2643060"/>
            <a:ext cx="704656" cy="588812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/>
            <a:r>
              <a:rPr lang="en-US" altLang="zh-CN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lang="en-US" altLang="zh-CN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PA-直角三角形 8"/>
          <p:cNvSpPr/>
          <p:nvPr>
            <p:custDataLst>
              <p:tags r:id="rId22"/>
            </p:custDataLst>
          </p:nvPr>
        </p:nvSpPr>
        <p:spPr>
          <a:xfrm>
            <a:off x="0" y="5401945"/>
            <a:ext cx="1459865" cy="145605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6" name="PA-直接连接符 9"/>
          <p:cNvCxnSpPr/>
          <p:nvPr>
            <p:custDataLst>
              <p:tags r:id="rId23"/>
            </p:custDataLst>
          </p:nvPr>
        </p:nvCxnSpPr>
        <p:spPr>
          <a:xfrm flipH="1" flipV="1">
            <a:off x="10160" y="4983480"/>
            <a:ext cx="1980565" cy="190500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4"/>
    </p:custDataLst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5" name="图片 14" descr="/data/cache/2590debbc7a445bfe6f29a41c0c69f44.jpg2590debbc7a445bfe6f29a41c0c69f4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21050" r="21050"/>
          <a:stretch>
            <a:fillRect/>
          </a:stretch>
        </p:blipFill>
        <p:spPr>
          <a:xfrm>
            <a:off x="1061379" y="1479207"/>
            <a:ext cx="4321205" cy="3899586"/>
          </a:xfrm>
          <a:custGeom>
            <a:avLst/>
            <a:gdLst>
              <a:gd name="connsiteX0" fmla="*/ 273336 w 5580110"/>
              <a:gd name="connsiteY0" fmla="*/ 0 h 5035660"/>
              <a:gd name="connsiteX1" fmla="*/ 5306775 w 5580110"/>
              <a:gd name="connsiteY1" fmla="*/ 0 h 5035660"/>
              <a:gd name="connsiteX2" fmla="*/ 5580110 w 5580110"/>
              <a:gd name="connsiteY2" fmla="*/ 273336 h 5035660"/>
              <a:gd name="connsiteX3" fmla="*/ 5580110 w 5580110"/>
              <a:gd name="connsiteY3" fmla="*/ 4762325 h 5035660"/>
              <a:gd name="connsiteX4" fmla="*/ 5306775 w 5580110"/>
              <a:gd name="connsiteY4" fmla="*/ 5035660 h 5035660"/>
              <a:gd name="connsiteX5" fmla="*/ 273336 w 5580110"/>
              <a:gd name="connsiteY5" fmla="*/ 5035660 h 5035660"/>
              <a:gd name="connsiteX6" fmla="*/ 0 w 5580110"/>
              <a:gd name="connsiteY6" fmla="*/ 4762325 h 5035660"/>
              <a:gd name="connsiteX7" fmla="*/ 0 w 5580110"/>
              <a:gd name="connsiteY7" fmla="*/ 273336 h 5035660"/>
              <a:gd name="connsiteX8" fmla="*/ 273336 w 5580110"/>
              <a:gd name="connsiteY8" fmla="*/ 0 h 5035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80110" h="5035660">
                <a:moveTo>
                  <a:pt x="273336" y="0"/>
                </a:moveTo>
                <a:lnTo>
                  <a:pt x="5306775" y="0"/>
                </a:lnTo>
                <a:cubicBezTo>
                  <a:pt x="5457733" y="0"/>
                  <a:pt x="5580110" y="122376"/>
                  <a:pt x="5580110" y="273336"/>
                </a:cubicBezTo>
                <a:lnTo>
                  <a:pt x="5580110" y="4762325"/>
                </a:lnTo>
                <a:cubicBezTo>
                  <a:pt x="5580110" y="4913284"/>
                  <a:pt x="5457733" y="5035660"/>
                  <a:pt x="5306775" y="5035660"/>
                </a:cubicBezTo>
                <a:lnTo>
                  <a:pt x="273336" y="5035660"/>
                </a:lnTo>
                <a:cubicBezTo>
                  <a:pt x="122377" y="5035660"/>
                  <a:pt x="0" y="4913284"/>
                  <a:pt x="0" y="4762325"/>
                </a:cubicBezTo>
                <a:lnTo>
                  <a:pt x="0" y="273336"/>
                </a:lnTo>
                <a:cubicBezTo>
                  <a:pt x="0" y="122376"/>
                  <a:pt x="122377" y="0"/>
                  <a:pt x="273336" y="0"/>
                </a:cubicBezTo>
                <a:close/>
              </a:path>
            </a:pathLst>
          </a:custGeom>
        </p:spPr>
      </p:pic>
      <p:sp>
        <p:nvSpPr>
          <p:cNvPr id="14" name="任意多边形: 形状 10"/>
          <p:cNvSpPr/>
          <p:nvPr>
            <p:custDataLst>
              <p:tags r:id="rId6"/>
            </p:custDataLst>
          </p:nvPr>
        </p:nvSpPr>
        <p:spPr>
          <a:xfrm>
            <a:off x="805217" y="1245676"/>
            <a:ext cx="4838764" cy="4366647"/>
          </a:xfrm>
          <a:custGeom>
            <a:avLst/>
            <a:gdLst>
              <a:gd name="connsiteX0" fmla="*/ 306074 w 6248450"/>
              <a:gd name="connsiteY0" fmla="*/ 0 h 5638790"/>
              <a:gd name="connsiteX1" fmla="*/ 5942376 w 6248450"/>
              <a:gd name="connsiteY1" fmla="*/ 0 h 5638790"/>
              <a:gd name="connsiteX2" fmla="*/ 6248450 w 6248450"/>
              <a:gd name="connsiteY2" fmla="*/ 306074 h 5638790"/>
              <a:gd name="connsiteX3" fmla="*/ 6248450 w 6248450"/>
              <a:gd name="connsiteY3" fmla="*/ 5332716 h 5638790"/>
              <a:gd name="connsiteX4" fmla="*/ 5942376 w 6248450"/>
              <a:gd name="connsiteY4" fmla="*/ 5638790 h 5638790"/>
              <a:gd name="connsiteX5" fmla="*/ 306074 w 6248450"/>
              <a:gd name="connsiteY5" fmla="*/ 5638790 h 5638790"/>
              <a:gd name="connsiteX6" fmla="*/ 0 w 6248450"/>
              <a:gd name="connsiteY6" fmla="*/ 5332716 h 5638790"/>
              <a:gd name="connsiteX7" fmla="*/ 0 w 6248450"/>
              <a:gd name="connsiteY7" fmla="*/ 306074 h 5638790"/>
              <a:gd name="connsiteX8" fmla="*/ 306074 w 6248450"/>
              <a:gd name="connsiteY8" fmla="*/ 0 h 5638790"/>
              <a:gd name="connsiteX9" fmla="*/ 522626 w 6248450"/>
              <a:gd name="connsiteY9" fmla="*/ 211249 h 5638790"/>
              <a:gd name="connsiteX10" fmla="*/ 239486 w 6248450"/>
              <a:gd name="connsiteY10" fmla="*/ 494389 h 5638790"/>
              <a:gd name="connsiteX11" fmla="*/ 239486 w 6248450"/>
              <a:gd name="connsiteY11" fmla="*/ 5144400 h 5638790"/>
              <a:gd name="connsiteX12" fmla="*/ 522626 w 6248450"/>
              <a:gd name="connsiteY12" fmla="*/ 5427540 h 5638790"/>
              <a:gd name="connsiteX13" fmla="*/ 5736617 w 6248450"/>
              <a:gd name="connsiteY13" fmla="*/ 5427540 h 5638790"/>
              <a:gd name="connsiteX14" fmla="*/ 6019757 w 6248450"/>
              <a:gd name="connsiteY14" fmla="*/ 5144400 h 5638790"/>
              <a:gd name="connsiteX15" fmla="*/ 6019757 w 6248450"/>
              <a:gd name="connsiteY15" fmla="*/ 494389 h 5638790"/>
              <a:gd name="connsiteX16" fmla="*/ 5736617 w 6248450"/>
              <a:gd name="connsiteY16" fmla="*/ 211249 h 5638790"/>
              <a:gd name="connsiteX17" fmla="*/ 522626 w 6248450"/>
              <a:gd name="connsiteY17" fmla="*/ 211249 h 563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248450" h="5638790">
                <a:moveTo>
                  <a:pt x="306074" y="0"/>
                </a:moveTo>
                <a:lnTo>
                  <a:pt x="5942376" y="0"/>
                </a:lnTo>
                <a:cubicBezTo>
                  <a:pt x="6111416" y="0"/>
                  <a:pt x="6248450" y="137034"/>
                  <a:pt x="6248450" y="306074"/>
                </a:cubicBezTo>
                <a:lnTo>
                  <a:pt x="6248450" y="5332716"/>
                </a:lnTo>
                <a:cubicBezTo>
                  <a:pt x="6248450" y="5501756"/>
                  <a:pt x="6111416" y="5638790"/>
                  <a:pt x="5942376" y="5638790"/>
                </a:cubicBezTo>
                <a:lnTo>
                  <a:pt x="306074" y="5638790"/>
                </a:lnTo>
                <a:cubicBezTo>
                  <a:pt x="137034" y="5638790"/>
                  <a:pt x="0" y="5501756"/>
                  <a:pt x="0" y="5332716"/>
                </a:cubicBezTo>
                <a:lnTo>
                  <a:pt x="0" y="306074"/>
                </a:lnTo>
                <a:cubicBezTo>
                  <a:pt x="0" y="137034"/>
                  <a:pt x="137034" y="0"/>
                  <a:pt x="306074" y="0"/>
                </a:cubicBezTo>
                <a:close/>
                <a:moveTo>
                  <a:pt x="522626" y="211249"/>
                </a:moveTo>
                <a:cubicBezTo>
                  <a:pt x="366252" y="211249"/>
                  <a:pt x="239486" y="338015"/>
                  <a:pt x="239486" y="494389"/>
                </a:cubicBezTo>
                <a:lnTo>
                  <a:pt x="239486" y="5144400"/>
                </a:lnTo>
                <a:cubicBezTo>
                  <a:pt x="239486" y="5300774"/>
                  <a:pt x="366252" y="5427540"/>
                  <a:pt x="522626" y="5427540"/>
                </a:cubicBezTo>
                <a:lnTo>
                  <a:pt x="5736617" y="5427540"/>
                </a:lnTo>
                <a:cubicBezTo>
                  <a:pt x="5892991" y="5427540"/>
                  <a:pt x="6019757" y="5300774"/>
                  <a:pt x="6019757" y="5144400"/>
                </a:cubicBezTo>
                <a:lnTo>
                  <a:pt x="6019757" y="494389"/>
                </a:lnTo>
                <a:cubicBezTo>
                  <a:pt x="6019757" y="338015"/>
                  <a:pt x="5892991" y="211249"/>
                  <a:pt x="5736617" y="211249"/>
                </a:cubicBezTo>
                <a:lnTo>
                  <a:pt x="522626" y="2112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itle 6"/>
          <p:cNvSpPr txBox="1"/>
          <p:nvPr>
            <p:custDataLst>
              <p:tags r:id="rId7"/>
            </p:custDataLst>
          </p:nvPr>
        </p:nvSpPr>
        <p:spPr>
          <a:xfrm>
            <a:off x="6262367" y="2117116"/>
            <a:ext cx="5124450" cy="286510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482600" lvl="0" indent="-482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400" spc="2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Vim有3种工作模式：</a:t>
            </a:r>
            <a:endParaRPr lang="zh-CN" altLang="en-US" sz="2400" spc="2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82600" lvl="0" indent="-482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400" spc="2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命令模式</a:t>
            </a:r>
            <a:endParaRPr lang="zh-CN" altLang="en-US" sz="2400" spc="2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82600" lvl="0" indent="-482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400" spc="2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编辑模式</a:t>
            </a:r>
            <a:endParaRPr lang="zh-CN" altLang="en-US" sz="2400" spc="2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82600" lvl="0" indent="-482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400" spc="2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底行模式</a:t>
            </a:r>
            <a:endParaRPr lang="zh-CN" altLang="en-US" sz="2400" spc="2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8"/>
            </p:custDataLst>
          </p:nvPr>
        </p:nvGrpSpPr>
        <p:grpSpPr>
          <a:xfrm>
            <a:off x="4128597" y="6172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1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1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4.4.1 Vim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的工作模式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341756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命令模式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544296" y="1974202"/>
            <a:ext cx="6202727" cy="324233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模式是用来编辑、存盘和退出文件的模式。运行Vim后，默认进入命令模式。此时输入的任何字符都被视为命令，不会在屏幕上显示。命令模式下可以输入命令进行光标的移动，字符、单词、行的复制、粘贴、删除等操作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6"/>
          <p:cNvSpPr txBox="1"/>
          <p:nvPr>
            <p:custDataLst>
              <p:tags r:id="rId7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4.4.1 Vim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的工作模式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8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等腰三角形 18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700" spc="209" dirty="0" err="1">
                <a:solidFill>
                  <a:schemeClr val="accen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4.4.1 Vim的工作模式</a:t>
            </a:r>
            <a:endParaRPr lang="en-US" altLang="zh-CN" sz="3700" spc="209" dirty="0" err="1">
              <a:solidFill>
                <a:schemeClr val="accen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矩形 4"/>
          <p:cNvSpPr/>
          <p:nvPr>
            <p:custDataLst>
              <p:tags r:id="rId6"/>
            </p:custDataLst>
          </p:nvPr>
        </p:nvSpPr>
        <p:spPr>
          <a:xfrm>
            <a:off x="1193344" y="1939557"/>
            <a:ext cx="9805314" cy="3893286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5"/>
          <p:cNvSpPr/>
          <p:nvPr>
            <p:custDataLst>
              <p:tags r:id="rId7"/>
            </p:custDataLst>
          </p:nvPr>
        </p:nvSpPr>
        <p:spPr>
          <a:xfrm>
            <a:off x="2159486" y="5544438"/>
            <a:ext cx="599009" cy="5990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lt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2159486" y="5698847"/>
            <a:ext cx="598408" cy="290192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400" dirty="0">
              <a:solidFill>
                <a:schemeClr val="l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衬底"/>
          <p:cNvSpPr/>
          <p:nvPr>
            <p:custDataLst>
              <p:tags r:id="rId9"/>
            </p:custDataLst>
          </p:nvPr>
        </p:nvSpPr>
        <p:spPr>
          <a:xfrm>
            <a:off x="5636821" y="1219217"/>
            <a:ext cx="4986130" cy="53339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10"/>
            </p:custDataLst>
          </p:nvPr>
        </p:nvSpPr>
        <p:spPr>
          <a:xfrm>
            <a:off x="1857131" y="3381519"/>
            <a:ext cx="3028111" cy="1009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sz="3200" b="1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命令模式</a:t>
            </a:r>
            <a:endParaRPr lang="zh-CN" sz="3200" b="1" spc="100" dirty="0" err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11"/>
            </p:custDataLst>
          </p:nvPr>
        </p:nvSpPr>
        <p:spPr>
          <a:xfrm>
            <a:off x="5924893" y="1506988"/>
            <a:ext cx="4409976" cy="475842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模式是用来编辑、存盘和退出文件的模式。运行Vim后，默认进入命令模式。此时输入的任何字符都被视为命令，不会在屏幕上显示。命令模式下可以输入命令进行光标的移动，字符、单词、行的复制、粘贴、删除等操作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8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等腰三角形 18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700" spc="209" dirty="0" err="1">
                <a:solidFill>
                  <a:schemeClr val="accen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4.4.1 Vim的工作模式</a:t>
            </a:r>
            <a:endParaRPr lang="en-US" altLang="zh-CN" sz="3700" spc="209" dirty="0" err="1">
              <a:solidFill>
                <a:schemeClr val="accen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矩形 4"/>
          <p:cNvSpPr/>
          <p:nvPr>
            <p:custDataLst>
              <p:tags r:id="rId6"/>
            </p:custDataLst>
          </p:nvPr>
        </p:nvSpPr>
        <p:spPr>
          <a:xfrm>
            <a:off x="1193344" y="1939557"/>
            <a:ext cx="9805314" cy="3893286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5"/>
          <p:cNvSpPr/>
          <p:nvPr>
            <p:custDataLst>
              <p:tags r:id="rId7"/>
            </p:custDataLst>
          </p:nvPr>
        </p:nvSpPr>
        <p:spPr>
          <a:xfrm>
            <a:off x="2159486" y="5544438"/>
            <a:ext cx="599009" cy="5990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lt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2159486" y="5698847"/>
            <a:ext cx="598408" cy="290192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400" dirty="0">
              <a:solidFill>
                <a:schemeClr val="l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衬底"/>
          <p:cNvSpPr/>
          <p:nvPr>
            <p:custDataLst>
              <p:tags r:id="rId9"/>
            </p:custDataLst>
          </p:nvPr>
        </p:nvSpPr>
        <p:spPr>
          <a:xfrm>
            <a:off x="5636821" y="1219217"/>
            <a:ext cx="4986130" cy="53339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10"/>
            </p:custDataLst>
          </p:nvPr>
        </p:nvSpPr>
        <p:spPr>
          <a:xfrm>
            <a:off x="1857131" y="3381519"/>
            <a:ext cx="3028111" cy="1009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插入模式</a:t>
            </a:r>
            <a:endParaRPr lang="zh-CN" altLang="en-US" sz="3200" b="1" spc="100" dirty="0" err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11"/>
            </p:custDataLst>
          </p:nvPr>
        </p:nvSpPr>
        <p:spPr>
          <a:xfrm>
            <a:off x="5924893" y="1506988"/>
            <a:ext cx="4409976" cy="475842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编辑模式是用来输入和编辑文件的模式，屏幕上会显示用户的输入信息，按键不是被解释为命令执行，而是作为文本写到用户的文件中。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8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等腰三角形 18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700" spc="209" dirty="0" err="1">
                <a:solidFill>
                  <a:schemeClr val="accen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4.4.1 Vim的工作模式</a:t>
            </a:r>
            <a:endParaRPr lang="en-US" altLang="zh-CN" sz="3700" spc="209" dirty="0" err="1">
              <a:solidFill>
                <a:schemeClr val="accen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矩形 4"/>
          <p:cNvSpPr/>
          <p:nvPr>
            <p:custDataLst>
              <p:tags r:id="rId6"/>
            </p:custDataLst>
          </p:nvPr>
        </p:nvSpPr>
        <p:spPr>
          <a:xfrm>
            <a:off x="1193344" y="1939557"/>
            <a:ext cx="9805314" cy="3893286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5"/>
          <p:cNvSpPr/>
          <p:nvPr>
            <p:custDataLst>
              <p:tags r:id="rId7"/>
            </p:custDataLst>
          </p:nvPr>
        </p:nvSpPr>
        <p:spPr>
          <a:xfrm>
            <a:off x="2159486" y="5544438"/>
            <a:ext cx="599009" cy="5990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lt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2159486" y="5698847"/>
            <a:ext cx="598408" cy="290192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400" dirty="0">
              <a:solidFill>
                <a:schemeClr val="l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衬底"/>
          <p:cNvSpPr/>
          <p:nvPr>
            <p:custDataLst>
              <p:tags r:id="rId9"/>
            </p:custDataLst>
          </p:nvPr>
        </p:nvSpPr>
        <p:spPr>
          <a:xfrm>
            <a:off x="5636821" y="1219217"/>
            <a:ext cx="4986130" cy="53339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10"/>
            </p:custDataLst>
          </p:nvPr>
        </p:nvSpPr>
        <p:spPr>
          <a:xfrm>
            <a:off x="1857131" y="3381519"/>
            <a:ext cx="3028111" cy="10093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100" dirty="0" err="1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底行模式</a:t>
            </a:r>
            <a:endParaRPr lang="zh-CN" altLang="en-US" sz="3200" b="1" spc="100" dirty="0" err="1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11"/>
            </p:custDataLst>
          </p:nvPr>
        </p:nvSpPr>
        <p:spPr>
          <a:xfrm>
            <a:off x="5924893" y="1506988"/>
            <a:ext cx="4409976" cy="475842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状态行被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Vim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编辑器用来反馈编辑操作结果，通常在文件的底行。错误消息或者提供信息的消息会在状态行中显示出来。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4.2 启动和编辑Vim编辑器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883" y="1977452"/>
            <a:ext cx="8382634" cy="38169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Vim编辑器的3种模式可以相互转换，命令模式下输入按键A、a、O、o、I、i进入编辑模式，在编辑模式下按Esc键退回到命令模式。命令模式和底行模式可以自动切换。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【操作】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768350" y="1181100"/>
            <a:ext cx="10966450" cy="31013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（1）启动Vim编辑器。在终端输入命令Vim，后面接着输入想要创建或编辑的文件名，即可进入Vim编辑器。例如输入vim text.txt，按Enter键，系统进</a:t>
            </a: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入Vim的初始画面，屏幕显示如图4-6所示。
[root@localhost ~]# vim test.txt
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 descr="/data/temp/8ecdcf6b-63da-11f0-b6f6-f6aaa4534b98.jpg8ecdcf6b-63da-11f0-b6f6-f6aaa4534b9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3314065" y="2690495"/>
            <a:ext cx="5190490" cy="22606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2880">
                <a:moveTo>
                  <a:pt x="3600" y="0"/>
                </a:moveTo>
                <a:lnTo>
                  <a:pt x="3600" y="2880"/>
                </a:lnTo>
                <a:lnTo>
                  <a:pt x="0" y="2880"/>
                </a:lnTo>
                <a:lnTo>
                  <a:pt x="0" y="0"/>
                </a:lnTo>
                <a:lnTo>
                  <a:pt x="3600" y="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678180" y="5271770"/>
            <a:ext cx="1151382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如果文件是新建的，则没有特殊显示。如果是已有的文件，则左下角显示文件名字、行数和大小。右下角显示文件的行数与字符数。
</a:t>
            </a:r>
            <a:endParaRPr lang="zh-CN" altLang="en-US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【操作】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602740"/>
            <a:ext cx="11277600" cy="16198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（2）进入编辑模式。在命令模式下，输入I、o、a等单个字符可以进入编辑方式，这时从键盘输入的字符都被当作文件的正文。输入命令及其作用如下：
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
</a:t>
            </a:r>
            <a:endParaRPr lang="zh-CN" altLang="en-US" sz="11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4890" y="2967355"/>
            <a:ext cx="6096000" cy="2409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a：在光标后输入文本。
A：在当前行末尾输入文本。
i：在光标前输入文本。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I：光标移动到当前行首输入文本。
o：在当前行之下新起一行输入文本。
O：在当前行之上新起一行输入文本。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【操作】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779145" y="1028700"/>
            <a:ext cx="10812780" cy="10661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（3）回到命令模式。用户编辑文本完毕，按Esc键可以退回到命令模式。
（4）退出Vim编辑器。Vi编辑器的退出指令“:q”“q!”或“:wq”。退出指令及其描述如表所示。</a:t>
            </a:r>
            <a:endParaRPr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7"/>
            </p:custDataLst>
          </p:nvPr>
        </p:nvGraphicFramePr>
        <p:xfrm>
          <a:off x="546735" y="2361467"/>
          <a:ext cx="11277600" cy="2839720"/>
        </p:xfrm>
        <a:graphic>
          <a:graphicData uri="http://schemas.openxmlformats.org/drawingml/2006/table">
            <a:tbl>
              <a:tblPr/>
              <a:tblGrid>
                <a:gridCol w="1631950"/>
                <a:gridCol w="9645650"/>
              </a:tblGrid>
              <a:tr h="65024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100" b="1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指令名称</a:t>
                      </a:r>
                      <a:endParaRPr lang="zh-CN" sz="2100" b="1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100" b="1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2100" b="1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1404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:q</a:t>
                      </a:r>
                      <a:endParaRPr lang="en-US" alt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如果用户只是阅读文件的内容而未对文件进行修改，可以使用</a:t>
                      </a:r>
                      <a:r>
                        <a:rPr lang="zh-CN" altLang="en-US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</a:t>
                      </a: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:q”</a:t>
                      </a:r>
                      <a:r>
                        <a:rPr lang="zh-CN" altLang="en-US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退出</a:t>
                      </a: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Vi</a:t>
                      </a:r>
                      <a:endParaRPr lang="en-US" alt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6139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:q!</a:t>
                      </a:r>
                      <a:endParaRPr lang="en-US" alt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如果用户对文件的内容作了修改，然后决定要放弃对文件的修改，可以使用</a:t>
                      </a:r>
                      <a:r>
                        <a:rPr lang="zh-CN" altLang="en-US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</a:t>
                      </a: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:q!”</a:t>
                      </a:r>
                      <a:r>
                        <a:rPr lang="zh-CN" altLang="en-US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强行退出</a:t>
                      </a: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Vi</a:t>
                      </a:r>
                      <a:endParaRPr lang="en-US" alt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61404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:wq</a:t>
                      </a:r>
                      <a:endParaRPr lang="en-US" alt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用户在编辑结束时，用</a:t>
                      </a:r>
                      <a:r>
                        <a:rPr lang="zh-CN" altLang="en-US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</a:t>
                      </a: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:wq”</a:t>
                      </a:r>
                      <a:r>
                        <a:rPr lang="zh-CN" altLang="en-US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命令保存文件至磁盘，然后退出</a:t>
                      </a: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Vi</a:t>
                      </a:r>
                      <a:endParaRPr lang="en-US" alt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" name="Title 6"/>
          <p:cNvSpPr txBox="1"/>
          <p:nvPr>
            <p:custDataLst>
              <p:tags r:id="rId8"/>
            </p:custDataLst>
          </p:nvPr>
        </p:nvSpPr>
        <p:spPr>
          <a:xfrm>
            <a:off x="546735" y="5253355"/>
            <a:ext cx="11601450" cy="10109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（5）移动光标。移动光标可以通过键盘上的上下左右键来实现。在对文本进行编辑修改时，退格键与组合键等其他按键也可用来移动光标。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4.3 Vim命令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1" name="八角星 11"/>
          <p:cNvSpPr/>
          <p:nvPr>
            <p:custDataLst>
              <p:tags r:id="rId6"/>
            </p:custDataLst>
          </p:nvPr>
        </p:nvSpPr>
        <p:spPr>
          <a:xfrm>
            <a:off x="719360" y="1227188"/>
            <a:ext cx="688355" cy="688355"/>
          </a:xfrm>
          <a:prstGeom prst="star8">
            <a:avLst/>
          </a:prstGeom>
          <a:solidFill>
            <a:schemeClr val="accent1"/>
          </a:solidFill>
          <a:ln w="3492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7"/>
            </p:custDataLst>
          </p:nvPr>
        </p:nvSpPr>
        <p:spPr>
          <a:xfrm>
            <a:off x="835317" y="1415177"/>
            <a:ext cx="470107" cy="32118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kumimoji="1" lang="en-US" altLang="zh-CN" b="1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kumimoji="1" lang="en-US" altLang="zh-CN" b="1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8"/>
            </p:custDataLst>
          </p:nvPr>
        </p:nvSpPr>
        <p:spPr>
          <a:xfrm flipH="1">
            <a:off x="1560195" y="1273810"/>
            <a:ext cx="9425305" cy="56896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pc="15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光标的移动及换页（在命令模式下）</a:t>
            </a:r>
            <a:endParaRPr lang="zh-CN" altLang="en-US" spc="15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7" name="表格 26"/>
          <p:cNvGraphicFramePr/>
          <p:nvPr>
            <p:custDataLst>
              <p:tags r:id="rId9"/>
            </p:custDataLst>
          </p:nvPr>
        </p:nvGraphicFramePr>
        <p:xfrm>
          <a:off x="2281238" y="2038761"/>
          <a:ext cx="7629525" cy="4274820"/>
        </p:xfrm>
        <a:graphic>
          <a:graphicData uri="http://schemas.openxmlformats.org/drawingml/2006/table">
            <a:tbl>
              <a:tblPr/>
              <a:tblGrid>
                <a:gridCol w="2598420"/>
                <a:gridCol w="5031105"/>
              </a:tblGrid>
              <a:tr h="56769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1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按键</a:t>
                      </a:r>
                      <a:endParaRPr lang="zh-CN" sz="1800" b="1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1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1800" b="1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2959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Ctrl+D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下翻半页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959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Ctrl+U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上翻半页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52959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Ctrl+F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下翻一页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959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Ctrl+B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上翻一页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52959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移动到文件的起点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959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number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移动到</a:t>
                      </a: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number</a:t>
                      </a: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行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52959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$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移动到文件的最后一行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4.1.3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常见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Shell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类型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5625" y="1651635"/>
            <a:ext cx="10820400" cy="413321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Bourne Again Shell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默认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，兼容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并扩展了功能（如命令补全、历史记录）。语法简单，适合新手。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2.Zsh</a:t>
            </a:r>
            <a:endParaRPr lang="en-US" altLang="zh-CN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功能强大，支持插件和主题，语法更灵活（如自动补全、拼写纠正）。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3.Ksh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Korn Shell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的优点，支持高级编程特性。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4.Csh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 Shell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语法类似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语言，适合熟悉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的用户，但已逐渐被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Bash/Zsh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取代。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4.3 Vim命令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 flipH="1">
            <a:off x="1654810" y="1170305"/>
            <a:ext cx="3830320" cy="501015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pc="15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pc="15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删除字符和行（在命令模式下）</a:t>
            </a:r>
            <a:endParaRPr lang="zh-CN" altLang="en-US" spc="15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9" name="八角星 11"/>
          <p:cNvSpPr/>
          <p:nvPr>
            <p:custDataLst>
              <p:tags r:id="rId7"/>
            </p:custDataLst>
          </p:nvPr>
        </p:nvSpPr>
        <p:spPr>
          <a:xfrm>
            <a:off x="690764" y="1149083"/>
            <a:ext cx="688355" cy="688355"/>
          </a:xfrm>
          <a:prstGeom prst="star8">
            <a:avLst/>
          </a:prstGeom>
          <a:solidFill>
            <a:schemeClr val="accent2"/>
          </a:solidFill>
          <a:ln w="3492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8"/>
            </p:custDataLst>
          </p:nvPr>
        </p:nvSpPr>
        <p:spPr>
          <a:xfrm>
            <a:off x="806720" y="1337072"/>
            <a:ext cx="470107" cy="32118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p>
            <a:pPr algn="ctr"/>
            <a:r>
              <a:rPr kumimoji="1" lang="en-US" altLang="zh-CN" b="1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kumimoji="1" lang="en-US" altLang="zh-CN" b="1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1" name="表格 30"/>
          <p:cNvGraphicFramePr/>
          <p:nvPr>
            <p:custDataLst>
              <p:tags r:id="rId9"/>
            </p:custDataLst>
          </p:nvPr>
        </p:nvGraphicFramePr>
        <p:xfrm>
          <a:off x="2056447" y="1882331"/>
          <a:ext cx="8079105" cy="4117975"/>
        </p:xfrm>
        <a:graphic>
          <a:graphicData uri="http://schemas.openxmlformats.org/drawingml/2006/table">
            <a:tbl>
              <a:tblPr/>
              <a:tblGrid>
                <a:gridCol w="1562100"/>
                <a:gridCol w="6517005"/>
              </a:tblGrid>
              <a:tr h="54737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1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按键</a:t>
                      </a:r>
                      <a:endParaRPr lang="zh-CN" sz="1800" b="1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1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1800" b="1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099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删除光标所在处的字符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99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X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删除光标所在处的前一个字符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51054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删除光标所在处到这一行结束的字符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99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d^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删除从这行开始到光标所在处的字符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5099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dd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删除本行内容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1054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ndd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</a:t>
                      </a: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为数字，删除从</a:t>
                      </a: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</a:t>
                      </a: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算起的</a:t>
                      </a: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</a:t>
                      </a: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行内容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5099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dnw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删除从光标所在处往右的</a:t>
                      </a: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</a:t>
                      </a: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个字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4.3 Vim命令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八角星 11"/>
          <p:cNvSpPr/>
          <p:nvPr>
            <p:custDataLst>
              <p:tags r:id="rId6"/>
            </p:custDataLst>
          </p:nvPr>
        </p:nvSpPr>
        <p:spPr>
          <a:xfrm>
            <a:off x="833025" y="1233502"/>
            <a:ext cx="688355" cy="688355"/>
          </a:xfrm>
          <a:prstGeom prst="star8">
            <a:avLst/>
          </a:prstGeom>
          <a:solidFill>
            <a:schemeClr val="accent3"/>
          </a:solidFill>
          <a:ln w="3492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48982" y="1421491"/>
            <a:ext cx="470107" cy="32118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kumimoji="1" lang="en-US" altLang="zh-CN" b="1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kumimoji="1" lang="en-US" altLang="zh-CN" b="1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 flipH="1">
            <a:off x="1695450" y="1304290"/>
            <a:ext cx="5527040" cy="55118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pc="15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新建和插入（在命令模式下）</a:t>
            </a:r>
            <a:endParaRPr lang="zh-CN" altLang="en-US" spc="15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9"/>
            </p:custDataLst>
          </p:nvPr>
        </p:nvGraphicFramePr>
        <p:xfrm>
          <a:off x="1581785" y="2072496"/>
          <a:ext cx="9028430" cy="3822065"/>
        </p:xfrm>
        <a:graphic>
          <a:graphicData uri="http://schemas.openxmlformats.org/drawingml/2006/table">
            <a:tbl>
              <a:tblPr/>
              <a:tblGrid>
                <a:gridCol w="1256665"/>
                <a:gridCol w="7771765"/>
              </a:tblGrid>
              <a:tr h="57975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1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按键</a:t>
                      </a:r>
                      <a:endParaRPr lang="zh-CN" sz="1800" b="1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1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1800" b="1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4038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进入插入模式，并在光标所在处开始插入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4038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进入插入模式，并在光标所在处之后的非空字符开始插入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54038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进入插入模式，并在光标所在处之后开始插入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4038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进入插入模式，并由这一行的最后开始插入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54038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o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在光标的下方新建一行，并且进入插入模式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4038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O</a:t>
                      </a:r>
                      <a:endParaRPr lang="en-US" alt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在光标的上方新建一行，并且进入插入模式</a:t>
                      </a:r>
                      <a:endParaRPr lang="zh-CN" sz="16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D3DBEA"/>
                    </a:solidFill>
                  </a:tcPr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4.3 Vim命令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0" name="八角星 11"/>
          <p:cNvSpPr/>
          <p:nvPr>
            <p:custDataLst>
              <p:tags r:id="rId6"/>
            </p:custDataLst>
          </p:nvPr>
        </p:nvSpPr>
        <p:spPr>
          <a:xfrm>
            <a:off x="676794" y="1246837"/>
            <a:ext cx="688355" cy="688355"/>
          </a:xfrm>
          <a:prstGeom prst="star8">
            <a:avLst/>
          </a:prstGeom>
          <a:solidFill>
            <a:schemeClr val="accent4"/>
          </a:solidFill>
          <a:ln w="3492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792750" y="1434826"/>
            <a:ext cx="470107" cy="32118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kumimoji="1" lang="en-US" altLang="zh-CN" b="1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kumimoji="1" lang="en-US" altLang="zh-CN" b="1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 flipH="1">
            <a:off x="1818640" y="1300480"/>
            <a:ext cx="5907405" cy="50927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pc="15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复制和粘贴（在命令模式下）</a:t>
            </a:r>
            <a:endParaRPr lang="zh-CN" altLang="en-US" spc="15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9"/>
            </p:custDataLst>
          </p:nvPr>
        </p:nvGraphicFramePr>
        <p:xfrm>
          <a:off x="1670685" y="2050588"/>
          <a:ext cx="8850630" cy="3879215"/>
        </p:xfrm>
        <a:graphic>
          <a:graphicData uri="http://schemas.openxmlformats.org/drawingml/2006/table">
            <a:tbl>
              <a:tblPr/>
              <a:tblGrid>
                <a:gridCol w="1513205"/>
                <a:gridCol w="7337425"/>
              </a:tblGrid>
              <a:tr h="67818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100" b="1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按键</a:t>
                      </a:r>
                      <a:endParaRPr lang="zh-CN" sz="2100" b="1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100" b="1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2100" b="1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4008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Y</a:t>
                      </a:r>
                      <a:endParaRPr lang="en-US" alt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复制光标所在行内容并放至缓存区</a:t>
                      </a:r>
                      <a:endParaRPr 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4008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yy</a:t>
                      </a:r>
                      <a:endParaRPr lang="en-US" alt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复制光标所在行内容并放至缓存区</a:t>
                      </a:r>
                      <a:endParaRPr 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64008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nyy</a:t>
                      </a:r>
                      <a:endParaRPr lang="en-US" alt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复制从光标所在行开始的</a:t>
                      </a: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</a:t>
                      </a:r>
                      <a:r>
                        <a:rPr 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行并放至缓存区</a:t>
                      </a:r>
                      <a:endParaRPr 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4071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</a:t>
                      </a:r>
                      <a:endParaRPr lang="en-US" alt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复制缓存区的内容到光标所在行的下方</a:t>
                      </a:r>
                      <a:endParaRPr 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64008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P</a:t>
                      </a:r>
                      <a:endParaRPr lang="en-US" alt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9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复制缓存区的内容到光标所在行的上方</a:t>
                      </a:r>
                      <a:endParaRPr lang="zh-CN" sz="19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4.3 Vim命令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3" name="八角星 11"/>
          <p:cNvSpPr/>
          <p:nvPr>
            <p:custDataLst>
              <p:tags r:id="rId6"/>
            </p:custDataLst>
          </p:nvPr>
        </p:nvSpPr>
        <p:spPr>
          <a:xfrm>
            <a:off x="881920" y="1236641"/>
            <a:ext cx="688355" cy="688355"/>
          </a:xfrm>
          <a:prstGeom prst="star8">
            <a:avLst/>
          </a:prstGeom>
          <a:solidFill>
            <a:schemeClr val="accent5"/>
          </a:solidFill>
          <a:ln w="3492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997877" y="1424630"/>
            <a:ext cx="470107" cy="32118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kumimoji="1" lang="en-US" altLang="zh-CN" b="1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kumimoji="1" lang="en-US" altLang="zh-CN" b="1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 flipH="1">
            <a:off x="1953260" y="1236345"/>
            <a:ext cx="8039735" cy="56896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pc="15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查找和替换（在底行模式下）</a:t>
            </a:r>
            <a:endParaRPr lang="zh-CN" altLang="en-US" spc="15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9"/>
            </p:custDataLst>
          </p:nvPr>
        </p:nvGraphicFramePr>
        <p:xfrm>
          <a:off x="1339215" y="2426970"/>
          <a:ext cx="10395585" cy="3354070"/>
        </p:xfrm>
        <a:graphic>
          <a:graphicData uri="http://schemas.openxmlformats.org/drawingml/2006/table">
            <a:tbl>
              <a:tblPr/>
              <a:tblGrid>
                <a:gridCol w="3170555"/>
                <a:gridCol w="7225030"/>
              </a:tblGrid>
              <a:tr h="77851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命令</a:t>
                      </a:r>
                      <a:endParaRPr lang="zh-CN" sz="1600" b="1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1600" b="1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44855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/text</a:t>
                      </a:r>
                      <a:endParaRPr lang="en-US" altLang="zh-CN" sz="16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往前查找</a:t>
                      </a:r>
                      <a:r>
                        <a:rPr lang="en-US" alt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text</a:t>
                      </a:r>
                      <a:r>
                        <a:rPr 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这个单词</a:t>
                      </a:r>
                      <a:endParaRPr lang="zh-CN" sz="16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17500" marR="317500" marT="215900" marB="2159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44220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?text</a:t>
                      </a:r>
                      <a:endParaRPr lang="en-US" altLang="zh-CN" sz="16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往后查找</a:t>
                      </a:r>
                      <a:r>
                        <a:rPr lang="en-US" alt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text</a:t>
                      </a:r>
                      <a:r>
                        <a:rPr 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这个单词</a:t>
                      </a:r>
                      <a:endParaRPr lang="zh-CN" sz="16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17500" marR="317500" marT="215900" marB="2159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1086485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[a,b] s/from/to/[g]</a:t>
                      </a:r>
                      <a:endParaRPr lang="en-US" altLang="zh-CN" sz="16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17500" marR="317500" marT="215900" marB="2159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</a:t>
                      </a:r>
                      <a:r>
                        <a:rPr lang="en-US" alt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[a,b]</a:t>
                      </a:r>
                      <a:r>
                        <a:rPr 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区域内（表示从</a:t>
                      </a:r>
                      <a:r>
                        <a:rPr lang="en-US" alt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</a:t>
                      </a:r>
                      <a:r>
                        <a:rPr 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行到</a:t>
                      </a:r>
                      <a:r>
                        <a:rPr lang="en-US" alt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</a:t>
                      </a:r>
                      <a:r>
                        <a:rPr 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行），将</a:t>
                      </a:r>
                      <a:r>
                        <a:rPr lang="en-US" alt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from</a:t>
                      </a:r>
                      <a:r>
                        <a:rPr 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替换成</a:t>
                      </a:r>
                      <a:r>
                        <a:rPr lang="en-US" alt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to</a:t>
                      </a:r>
                      <a:r>
                        <a:rPr 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。</a:t>
                      </a:r>
                      <a:r>
                        <a:rPr lang="en-US" alt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[g]</a:t>
                      </a:r>
                      <a:r>
                        <a:rPr lang="zh-CN" sz="1600" b="0" spc="13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表示对当前行内所有符合的地方都替换</a:t>
                      </a:r>
                      <a:endParaRPr lang="zh-CN" sz="1600" b="0" spc="13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17500" marR="317500" marT="215900" marB="2159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8690" y="3429635"/>
            <a:ext cx="10354945" cy="5581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4.1.4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Bash Shell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0870" y="1259840"/>
            <a:ext cx="10820400" cy="548005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Bash Shell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系统中最常用的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之一，它能运行于大多数类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UNIX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操作系统之上。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是一种命令行解释器，负责用户与操作系统内核之间的交互。用户输入命令后，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将其解释并传递给内核执行，再将结果返回给用户。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操作系统下的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提示符分为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$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两种，其中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代表超级账户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root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$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代表普通账户。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5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命令的格式如下：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5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$ command [ [-] option (s)] [option argument (s)] [command argument(s)]</a:t>
            </a:r>
            <a:endParaRPr lang="en-US" altLang="zh-CN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None/>
            </a:pPr>
            <a:r>
              <a:rPr lang="zh-CN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选项说明：</a:t>
            </a:r>
            <a:endParaRPr lang="zh-CN" altLang="en-US" sz="16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$</a:t>
            </a:r>
            <a:r>
              <a:rPr lang="zh-CN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：计算机的提示符。</a:t>
            </a:r>
            <a:endParaRPr lang="zh-CN" altLang="en-US" sz="16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[]</a:t>
            </a:r>
            <a:r>
              <a:rPr lang="zh-CN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：可选的。</a:t>
            </a:r>
            <a:endParaRPr lang="zh-CN" altLang="en-US" sz="16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Command</a:t>
            </a:r>
            <a:r>
              <a:rPr lang="zh-CN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：命令，均为小写。</a:t>
            </a:r>
            <a:endParaRPr lang="zh-CN" altLang="en-US" sz="16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 [-] option (s)]</a:t>
            </a:r>
            <a:r>
              <a:rPr lang="zh-CN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的命令选项。</a:t>
            </a:r>
            <a:endParaRPr lang="zh-CN" altLang="en-US" sz="16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[option argument (s)]</a:t>
            </a:r>
            <a:r>
              <a:rPr lang="zh-CN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：定制命令选项的一个或多个修饰符号。</a:t>
            </a:r>
            <a:endParaRPr lang="zh-CN" altLang="en-US" sz="16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defTabSz="913765">
              <a:lnSpc>
                <a:spcPct val="120000"/>
              </a:lnSpc>
              <a:spcAft>
                <a:spcPts val="800"/>
              </a:spcAft>
              <a:buClrTx/>
              <a:buSzTx/>
              <a:buFont typeface="Wingdings" panose="05000000000000000000" charset="0"/>
              <a:buChar char="l"/>
            </a:pPr>
            <a:r>
              <a:rPr lang="en-US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 command argument(s)]</a:t>
            </a:r>
            <a:r>
              <a:rPr lang="zh-CN" altLang="en-US" sz="16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：命令对象。</a:t>
            </a:r>
            <a:endParaRPr lang="zh-CN" altLang="en-US" sz="16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4.1.4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Bash Shell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5625" y="1259840"/>
            <a:ext cx="10820400" cy="409257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3765">
              <a:lnSpc>
                <a:spcPct val="150000"/>
              </a:lnSpc>
              <a:spcAft>
                <a:spcPts val="800"/>
              </a:spcAft>
              <a:buClrTx/>
              <a:buSzTx/>
              <a:buNone/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有以下功能：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50000"/>
              </a:lnSpc>
              <a:spcAft>
                <a:spcPts val="800"/>
              </a:spcAft>
              <a:buClrTx/>
              <a:buSzTx/>
              <a:buNone/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）命令记忆功能，即它能记忆使用过的命令。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能自动跟踪用户每次输入的命令，并把输入的命令保存在历史列表缓冲区中。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50000"/>
              </a:lnSpc>
              <a:spcAft>
                <a:spcPts val="800"/>
              </a:spcAft>
              <a:buClrTx/>
              <a:buSzTx/>
              <a:buNone/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）命令与文件补全功能。在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命令提示符下输入命令或程序名时，若没有输全命令或程序名，按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Tab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键，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将自动补全命令或程序名。在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的提示符后面连续按两次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Tab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键可以显示所有的可执行命令。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defTabSz="913765">
              <a:lnSpc>
                <a:spcPct val="150000"/>
              </a:lnSpc>
              <a:spcAft>
                <a:spcPts val="800"/>
              </a:spcAft>
              <a:buClrTx/>
              <a:buSzTx/>
              <a:buNone/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）命令别名设置功能。在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Bash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下，可用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im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这个自定义的命令来替换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“Is-al”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这样的命令串。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18475_1*i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1"/>
  <p:tag name="KSO_WM_UNIT_ISNUMDGMTITLE" val="0"/>
  <p:tag name="KSO_WM_UNIT_PRESET_TEXT" val="目 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18475_1*a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18475_1*i*2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8475_1*l_h_i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8475_1*l_h_f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8475_1*l_h_i*1_1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8475_1*l_h_i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3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8475_1*l_h_f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8475_1*l_h_i*1_2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8475_1*l_h_i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8475_1*l_h_f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8475_1*l_h_i*1_3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9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81.xml><?xml version="1.0" encoding="utf-8"?>
<p:tagLst xmlns:p="http://schemas.openxmlformats.org/presentationml/2006/main">
  <p:tag name="KSO_WM_BEAUTIFY_FLAG" val="#wm#"/>
  <p:tag name="KSO_WM_TEMPLATE_CATEGORY" val="diagram"/>
  <p:tag name="KSO_WM_TEMPLATE_INDEX" val="20218475"/>
  <p:tag name="KSO_WM_SLIDE_ID" val="diagram20218475_1"/>
  <p:tag name="KSO_WM_TEMPLATE_SUBCATEGORY" val="0"/>
  <p:tag name="KSO_WM_TEMPLATE_MASTER_TYPE" val="0"/>
  <p:tag name="KSO_WM_TEMPLATE_COLOR_TYPE" val="0"/>
  <p:tag name="KSO_WM_SLIDE_TYPE" val="contents"/>
  <p:tag name="KSO_WM_SLIDE_SUBTYPE" val="diag"/>
  <p:tag name="KSO_WM_SLIDE_ITEM_CNT" val="4"/>
  <p:tag name="KSO_WM_SLIDE_INDEX" val="1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BK_DARK_LIGHT" val="2"/>
  <p:tag name="KSO_WM_SLIDE_BACKGROUND_TYPE" val="general"/>
</p:tagLst>
</file>

<file path=ppt/tags/tag18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83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9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9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9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1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19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19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6:38&quot;,&quot;maxSize&quot;:{&quot;size1&quot;:20},&quot;minSize&quot;:{&quot;size1&quot;:11.2},&quot;normalSize&quot;:{&quot;size1&quot;:11.2},&quot;subLayout&quot;:[{&quot;id&quot;:&quot;2025-07-18T20:46:38&quot;,&quot;margin&quot;:{&quot;bottom&quot;:0.025999998673796654,&quot;left&quot;:1.2699999809265137,&quot;right&quot;:1.2699999809265137,&quot;top&quot;:0.4230000376701355},&quot;type&quot;:0},{&quot;id&quot;:&quot;2025-07-18T20:46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608_1*a*1"/>
  <p:tag name="KSO_WM_TEMPLATE_CATEGORY" val="diagram"/>
  <p:tag name="KSO_WM_TEMPLATE_INDEX" val="20207608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c7bade10f4a1414fabf01c3ec605ae26"/>
  <p:tag name="KSO_WM_ASSEMBLE_CHIP_INDEX" val="9d4057af2cd848edaae27d1ce6c46c9d"/>
  <p:tag name="KSO_WM_UNIT_TEXT_FILL_FORE_SCHEMECOLOR_INDEX_BRIGHTNESS" val="0"/>
  <p:tag name="KSO_WM_UNIT_TEXT_FILL_FORE_SCHEMECOLOR_INDEX" val="13"/>
  <p:tag name="KSO_WM_UNIT_TEXT_FILL_TYPE" val="1"/>
  <p:tag name="KSO_WM_TEMPLATE_ASSEMBLE_XID" val="5ee986149390e3092d7977d0"/>
  <p:tag name="KSO_WM_TEMPLATE_ASSEMBLE_GROUPID" val="5ee986149390e3092d7977d0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802_2*l_h_i*1_1_1"/>
  <p:tag name="KSO_WM_TEMPLATE_CATEGORY" val="diagram"/>
  <p:tag name="KSO_WM_TEMPLATE_INDEX" val="20228802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UNIT_ISCONTENTSTITLE" val="0"/>
  <p:tag name="KSO_WM_UNIT_ISNUMDGMTITLE" val="0"/>
  <p:tag name="KSO_WM_UNIT_PRESET_TEXT" val="输入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802_2*l_h_a*1_1_1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07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802_2*l_h_f*1_1_1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802_2*l_h_i*1_1_3"/>
  <p:tag name="KSO_WM_TEMPLATE_CATEGORY" val="diagram"/>
  <p:tag name="KSO_WM_TEMPLATE_INDEX" val="20228802"/>
  <p:tag name="KSO_WM_UNIT_LAYERLEVEL" val="1_1_1"/>
  <p:tag name="KSO_WM_TAG_VERSION" val="1.0"/>
  <p:tag name="KSO_WM_UNIT_USESOURCEFORMAT_APPLY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802_2*l_h_i*1_1_2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802_2*l_h_i*1_2_3"/>
  <p:tag name="KSO_WM_TEMPLATE_CATEGORY" val="diagram"/>
  <p:tag name="KSO_WM_TEMPLATE_INDEX" val="20228802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11.xml><?xml version="1.0" encoding="utf-8"?>
<p:tagLst xmlns:p="http://schemas.openxmlformats.org/presentationml/2006/main">
  <p:tag name="KSO_WM_UNIT_ISCONTENTSTITLE" val="0"/>
  <p:tag name="KSO_WM_UNIT_ISNUMDGMTITLE" val="0"/>
  <p:tag name="KSO_WM_UNIT_PRESET_TEXT" val="输入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802_2*l_h_a*1_2_1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12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802_2*l_h_f*1_2_1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802_2*l_h_i*1_2_1"/>
  <p:tag name="KSO_WM_TEMPLATE_CATEGORY" val="diagram"/>
  <p:tag name="KSO_WM_TEMPLATE_INDEX" val="20228802"/>
  <p:tag name="KSO_WM_UNIT_LAYERLEVEL" val="1_1_1"/>
  <p:tag name="KSO_WM_TAG_VERSION" val="1.0"/>
  <p:tag name="KSO_WM_UNIT_USESOURCEFORMAT_APPLY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802_2*l_h_i*1_2_2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303_1*i*3"/>
  <p:tag name="KSO_WM_TEMPLATE_CATEGORY" val="diagram"/>
  <p:tag name="KSO_WM_TEMPLATE_INDEX" val="20212303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0}"/>
  <p:tag name="KSO_WM_UNIT_DEC_AREA_ID" val="d5b40817ac0b46399ce6168549b75b5b"/>
  <p:tag name="PA" val="v5.2.11"/>
  <p:tag name="KSO_WM_CHIP_GROUPID" val="5e757e3269be4861f5f8614a"/>
  <p:tag name="KSO_WM_CHIP_XID" val="5f607145688f7a6c7bea32a6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0"/>
  <p:tag name="KSO_WM_TEMPLATE_ASSEMBLE_XID" val="60656f434054ed1e2fb80686"/>
  <p:tag name="KSO_WM_TEMPLATE_ASSEMBLE_GROUPID" val="60656f434054ed1e2fb80686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303_1*i*4"/>
  <p:tag name="KSO_WM_TEMPLATE_CATEGORY" val="diagram"/>
  <p:tag name="KSO_WM_TEMPLATE_INDEX" val="20212303"/>
  <p:tag name="KSO_WM_UNIT_LAYERLEVEL" val="1"/>
  <p:tag name="KSO_WM_TAG_VERSION" val="1.0"/>
  <p:tag name="KSO_WM_BEAUTIFY_FLAG" val="#wm#"/>
  <p:tag name="KSO_WM_UNIT_SM_LIMIT_TYPE" val="2"/>
  <p:tag name="KSO_WM_UNIT_BLOCK" val="0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0}"/>
  <p:tag name="KSO_WM_UNIT_DEC_AREA_ID" val="bf73e0fa95254115a65380345b4aa9dc"/>
  <p:tag name="PA" val="v5.2.11"/>
  <p:tag name="KSO_WM_CHIP_GROUPID" val="5e757e3269be4861f5f8614a"/>
  <p:tag name="KSO_WM_CHIP_XID" val="5f607145688f7a6c7bea32a6"/>
  <p:tag name="KSO_WM_UNIT_LINE_FORE_SCHEMECOLOR_INDEX_BRIGHTNESS" val="-0.25"/>
  <p:tag name="KSO_WM_UNIT_LINE_FORE_SCHEMECOLOR_INDEX" val="14"/>
  <p:tag name="KSO_WM_UNIT_LINE_FILL_TYPE" val="2"/>
  <p:tag name="KSO_WM_TEMPLATE_ASSEMBLE_XID" val="60656f434054ed1e2fb80686"/>
  <p:tag name="KSO_WM_TEMPLATE_ASSEMBLE_GROUPID" val="60656f434054ed1e2fb80686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303_1*i*1"/>
  <p:tag name="KSO_WM_TEMPLATE_CATEGORY" val="diagram"/>
  <p:tag name="KSO_WM_TEMPLATE_INDEX" val="20212303"/>
  <p:tag name="KSO_WM_UNIT_LAYERLEVEL" val="1"/>
  <p:tag name="KSO_WM_TAG_VERSION" val="1.0"/>
  <p:tag name="KSO_WM_BEAUTIFY_FLAG" val="#wm#"/>
  <p:tag name="KSO_WM_UNIT_SM_LIMIT_TYPE" val="2"/>
  <p:tag name="KSO_WM_UNIT_BLOCK" val="0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DEC_AREA_ID" val="d6b7b97a08cd45318ddbc29e28f79a68"/>
  <p:tag name="PA" val="v5.2.11"/>
  <p:tag name="KSO_WM_CHIP_GROUPID" val="5e757e3269be4861f5f8614a"/>
  <p:tag name="KSO_WM_CHIP_XID" val="5f607145688f7a6c7bea32a6"/>
  <p:tag name="KSO_WM_UNIT_LINE_FORE_SCHEMECOLOR_INDEX_BRIGHTNESS" val="-0.25"/>
  <p:tag name="KSO_WM_UNIT_LINE_FORE_SCHEMECOLOR_INDEX" val="14"/>
  <p:tag name="KSO_WM_UNIT_LINE_FILL_TYPE" val="2"/>
  <p:tag name="KSO_WM_TEMPLATE_ASSEMBLE_XID" val="60656f434054ed1e2fb80686"/>
  <p:tag name="KSO_WM_TEMPLATE_ASSEMBLE_GROUPID" val="60656f434054ed1e2fb80686"/>
</p:tagLst>
</file>

<file path=ppt/tags/tag218.xml><?xml version="1.0" encoding="utf-8"?>
<p:tagLst xmlns:p="http://schemas.openxmlformats.org/presentationml/2006/main">
  <p:tag name="KSO_WM_UNIT_BLOCK" val="0"/>
  <p:tag name="KSO_WM_UNIT_SM_LIMIT_TYPE" val="2"/>
  <p:tag name="KSO_WM_UNIT_DEC_AREA_ID" val="09af2422ee32446883a82694180d26f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303_1*i*2"/>
  <p:tag name="KSO_WM_TEMPLATE_CATEGORY" val="diagram"/>
  <p:tag name="KSO_WM_TEMPLATE_INDEX" val="20212303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757e3269be4861f5f8614a"/>
  <p:tag name="KSO_WM_CHIP_XID" val="5f607145688f7a6c7bea32a6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72"/>
  <p:tag name="KSO_WM_TEMPLATE_ASSEMBLE_XID" val="60656f434054ed1e2fb80686"/>
  <p:tag name="KSO_WM_TEMPLATE_ASSEMBLE_GROUPID" val="60656f434054ed1e2fb80686"/>
</p:tagLst>
</file>

<file path=ppt/tags/tag21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6:38&quot;,&quot;maxSize&quot;:{&quot;size1&quot;:20},&quot;minSize&quot;:{&quot;size1&quot;:11.2},&quot;normalSize&quot;:{&quot;size1&quot;:11.2},&quot;subLayout&quot;:[{&quot;id&quot;:&quot;2025-07-18T20:46:38&quot;,&quot;margin&quot;:{&quot;bottom&quot;:0.025999998673796654,&quot;left&quot;:1.2699999809265137,&quot;right&quot;:1.2699999809265137,&quot;top&quot;:0.4230000376701355},&quot;type&quot;:0},{&quot;id&quot;:&quot;2025-07-18T20:46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802_2*l_h_i*1_1_1"/>
  <p:tag name="KSO_WM_TEMPLATE_CATEGORY" val="diagram"/>
  <p:tag name="KSO_WM_TEMPLATE_INDEX" val="20228802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26.xml><?xml version="1.0" encoding="utf-8"?>
<p:tagLst xmlns:p="http://schemas.openxmlformats.org/presentationml/2006/main">
  <p:tag name="KSO_WM_UNIT_ISCONTENTSTITLE" val="0"/>
  <p:tag name="KSO_WM_UNIT_ISNUMDGMTITLE" val="0"/>
  <p:tag name="KSO_WM_UNIT_PRESET_TEXT" val="输入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802_2*l_h_a*1_1_1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27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802_2*l_h_f*1_1_1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802_2*l_h_i*1_1_3"/>
  <p:tag name="KSO_WM_TEMPLATE_CATEGORY" val="diagram"/>
  <p:tag name="KSO_WM_TEMPLATE_INDEX" val="20228802"/>
  <p:tag name="KSO_WM_UNIT_LAYERLEVEL" val="1_1_1"/>
  <p:tag name="KSO_WM_TAG_VERSION" val="1.0"/>
  <p:tag name="KSO_WM_UNIT_USESOURCEFORMAT_APPLY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802_2*l_h_i*1_1_2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802_2*l_h_i*1_2_3"/>
  <p:tag name="KSO_WM_TEMPLATE_CATEGORY" val="diagram"/>
  <p:tag name="KSO_WM_TEMPLATE_INDEX" val="20228802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31.xml><?xml version="1.0" encoding="utf-8"?>
<p:tagLst xmlns:p="http://schemas.openxmlformats.org/presentationml/2006/main">
  <p:tag name="KSO_WM_UNIT_ISCONTENTSTITLE" val="0"/>
  <p:tag name="KSO_WM_UNIT_ISNUMDGMTITLE" val="0"/>
  <p:tag name="KSO_WM_UNIT_PRESET_TEXT" val="输入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802_2*l_h_a*1_2_1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2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802_2*l_h_f*1_2_1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802_2*l_h_i*1_2_1"/>
  <p:tag name="KSO_WM_TEMPLATE_CATEGORY" val="diagram"/>
  <p:tag name="KSO_WM_TEMPLATE_INDEX" val="20228802"/>
  <p:tag name="KSO_WM_UNIT_LAYERLEVEL" val="1_1_1"/>
  <p:tag name="KSO_WM_TAG_VERSION" val="1.0"/>
  <p:tag name="KSO_WM_UNIT_USESOURCEFORMAT_APPLY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802_2*l_h_i*1_2_2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802_2*l_h_i*1_3_1"/>
  <p:tag name="KSO_WM_TEMPLATE_CATEGORY" val="diagram"/>
  <p:tag name="KSO_WM_TEMPLATE_INDEX" val="20228802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236.xml><?xml version="1.0" encoding="utf-8"?>
<p:tagLst xmlns:p="http://schemas.openxmlformats.org/presentationml/2006/main">
  <p:tag name="KSO_WM_UNIT_ISCONTENTSTITLE" val="0"/>
  <p:tag name="KSO_WM_UNIT_ISNUMDGMTITLE" val="0"/>
  <p:tag name="KSO_WM_UNIT_PRESET_TEXT" val="输入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802_2*l_h_a*1_3_1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7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802_2*l_h_f*1_3_1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8802_2*l_h_i*1_3_3"/>
  <p:tag name="KSO_WM_TEMPLATE_CATEGORY" val="diagram"/>
  <p:tag name="KSO_WM_TEMPLATE_INDEX" val="20228802"/>
  <p:tag name="KSO_WM_UNIT_LAYERLEVEL" val="1_1_1"/>
  <p:tag name="KSO_WM_TAG_VERSION" val="1.0"/>
  <p:tag name="KSO_WM_UNIT_USESOURCEFORMAT_APPLY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28802_2*l_h_i*1_3_2"/>
  <p:tag name="KSO_WM_TEMPLATE_CATEGORY" val="diagram"/>
  <p:tag name="KSO_WM_TEMPLATE_INDEX" val="20228802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303_1*i*3"/>
  <p:tag name="KSO_WM_TEMPLATE_CATEGORY" val="diagram"/>
  <p:tag name="KSO_WM_TEMPLATE_INDEX" val="20212303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0}"/>
  <p:tag name="KSO_WM_UNIT_DEC_AREA_ID" val="d5b40817ac0b46399ce6168549b75b5b"/>
  <p:tag name="PA" val="v5.2.11"/>
  <p:tag name="KSO_WM_CHIP_GROUPID" val="5e757e3269be4861f5f8614a"/>
  <p:tag name="KSO_WM_CHIP_XID" val="5f607145688f7a6c7bea32a6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0"/>
  <p:tag name="KSO_WM_TEMPLATE_ASSEMBLE_XID" val="60656f434054ed1e2fb80686"/>
  <p:tag name="KSO_WM_TEMPLATE_ASSEMBLE_GROUPID" val="60656f434054ed1e2fb80686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303_1*i*4"/>
  <p:tag name="KSO_WM_TEMPLATE_CATEGORY" val="diagram"/>
  <p:tag name="KSO_WM_TEMPLATE_INDEX" val="20212303"/>
  <p:tag name="KSO_WM_UNIT_LAYERLEVEL" val="1"/>
  <p:tag name="KSO_WM_TAG_VERSION" val="1.0"/>
  <p:tag name="KSO_WM_BEAUTIFY_FLAG" val="#wm#"/>
  <p:tag name="KSO_WM_UNIT_SM_LIMIT_TYPE" val="2"/>
  <p:tag name="KSO_WM_UNIT_BLOCK" val="0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0}"/>
  <p:tag name="KSO_WM_UNIT_DEC_AREA_ID" val="bf73e0fa95254115a65380345b4aa9dc"/>
  <p:tag name="PA" val="v5.2.11"/>
  <p:tag name="KSO_WM_CHIP_GROUPID" val="5e757e3269be4861f5f8614a"/>
  <p:tag name="KSO_WM_CHIP_XID" val="5f607145688f7a6c7bea32a6"/>
  <p:tag name="KSO_WM_UNIT_LINE_FORE_SCHEMECOLOR_INDEX_BRIGHTNESS" val="-0.25"/>
  <p:tag name="KSO_WM_UNIT_LINE_FORE_SCHEMECOLOR_INDEX" val="14"/>
  <p:tag name="KSO_WM_UNIT_LINE_FILL_TYPE" val="2"/>
  <p:tag name="KSO_WM_TEMPLATE_ASSEMBLE_XID" val="60656f434054ed1e2fb80686"/>
  <p:tag name="KSO_WM_TEMPLATE_ASSEMBLE_GROUPID" val="60656f434054ed1e2fb80686"/>
</p:tagLst>
</file>

<file path=ppt/tags/tag24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6:38&quot;,&quot;maxSize&quot;:{&quot;size1&quot;:20},&quot;minSize&quot;:{&quot;size1&quot;:11.2},&quot;normalSize&quot;:{&quot;size1&quot;:11.2},&quot;subLayout&quot;:[{&quot;id&quot;:&quot;2025-07-18T20:46:38&quot;,&quot;margin&quot;:{&quot;bottom&quot;:0.025999998673796654,&quot;left&quot;:1.2699999809265137,&quot;right&quot;:1.2699999809265137,&quot;top&quot;:0.4230000376701355},&quot;type&quot;:0},{&quot;id&quot;:&quot;2025-07-18T20:46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6:38&quot;,&quot;maxSize&quot;:{&quot;size1&quot;:20},&quot;minSize&quot;:{&quot;size1&quot;:11.2},&quot;normalSize&quot;:{&quot;size1&quot;:11.2},&quot;subLayout&quot;:[{&quot;id&quot;:&quot;2025-07-18T20:46:38&quot;,&quot;margin&quot;:{&quot;bottom&quot;:0.025999998673796654,&quot;left&quot;:1.2699999809265137,&quot;right&quot;:1.2699999809265137,&quot;top&quot;:0.4230000376701355},&quot;type&quot;:0},{&quot;id&quot;:&quot;2025-07-18T20:46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6:38&quot;,&quot;maxSize&quot;:{&quot;size1&quot;:20},&quot;minSize&quot;:{&quot;size1&quot;:11.2},&quot;normalSize&quot;:{&quot;size1&quot;:11.2},&quot;subLayout&quot;:[{&quot;id&quot;:&quot;2025-07-18T20:46:38&quot;,&quot;margin&quot;:{&quot;bottom&quot;:0.025999998673796654,&quot;left&quot;:1.2699999809265137,&quot;right&quot;:1.2699999809265137,&quot;top&quot;:0.4230000376701355},&quot;type&quot;:0},{&quot;id&quot;:&quot;2025-07-18T20:46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6:38&quot;,&quot;maxSize&quot;:{&quot;size1&quot;:20},&quot;minSize&quot;:{&quot;size1&quot;:11.2},&quot;normalSize&quot;:{&quot;size1&quot;:11.2},&quot;subLayout&quot;:[{&quot;id&quot;:&quot;2025-07-18T20:46:38&quot;,&quot;margin&quot;:{&quot;bottom&quot;:0.025999998673796654,&quot;left&quot;:1.2699999809265137,&quot;right&quot;:1.2699999809265137,&quot;top&quot;:0.4230000376701355},&quot;type&quot;:0},{&quot;id&quot;:&quot;2025-07-18T20:46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6:38&quot;,&quot;maxSize&quot;:{&quot;size1&quot;:20},&quot;minSize&quot;:{&quot;size1&quot;:11.2},&quot;normalSize&quot;:{&quot;size1&quot;:11.2},&quot;subLayout&quot;:[{&quot;id&quot;:&quot;2025-07-18T20:46:38&quot;,&quot;margin&quot;:{&quot;bottom&quot;:0.025999998673796654,&quot;left&quot;:1.2699999809265137,&quot;right&quot;:1.2699999809265137,&quot;top&quot;:0.4230000376701355},&quot;type&quot;:0},{&quot;id&quot;:&quot;2025-07-18T20:46:3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68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7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7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8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9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9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9.xml><?xml version="1.0" encoding="utf-8"?>
<p:tagLst xmlns:p="http://schemas.openxmlformats.org/presentationml/2006/main">
  <p:tag name="TABLE_ENDDRAG_ORIGIN_RECT" val="861*276"/>
  <p:tag name="TABLE_ENDDRAG_RECT" val="64*182*861*276"/>
  <p:tag name="TABLE_SKINIDX" val="4"/>
  <p:tag name="TABLE_COLORIDX" val="a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0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6.xml><?xml version="1.0" encoding="utf-8"?>
<p:tagLst xmlns:p="http://schemas.openxmlformats.org/presentationml/2006/main">
  <p:tag name="TABLE_ENDDRAG_ORIGIN_RECT" val="818*283"/>
  <p:tag name="TABLE_ENDDRAG_RECT" val="93*155*818*283"/>
  <p:tag name="TABLE_SKINIDX" val="4"/>
  <p:tag name="TABLE_COLORIDX" val="a"/>
</p:tagLst>
</file>

<file path=ppt/tags/tag30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7.xml><?xml version="1.0" encoding="utf-8"?>
<p:tagLst xmlns:p="http://schemas.openxmlformats.org/presentationml/2006/main">
  <p:tag name="TABLE_ENDDRAG_ORIGIN_RECT" val="877*255"/>
  <p:tag name="TABLE_ENDDRAG_RECT" val="47*205*877*255"/>
  <p:tag name="TABLE_SKINIDX" val="4"/>
  <p:tag name="TABLE_COLORIDX" val="a"/>
</p:tagLst>
</file>

<file path=ppt/tags/tag33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4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4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5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5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9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9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9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9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0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0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0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TABLE_SKINIDX" val="0"/>
  <p:tag name="TABLE_COLORIDX" val="a"/>
</p:tagLst>
</file>

<file path=ppt/tags/tag41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1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17.xml><?xml version="1.0" encoding="utf-8"?>
<p:tagLst xmlns:p="http://schemas.openxmlformats.org/presentationml/2006/main">
  <p:tag name="TABLE_SKINIDX" val="0"/>
  <p:tag name="TABLE_COLORIDX" val="a"/>
  <p:tag name="TABLE_ENDDRAG_ORIGIN_RECT" val="684*305"/>
  <p:tag name="TABLE_ENDDRAG_RECT" val="137*167*684*305"/>
</p:tagLst>
</file>

<file path=ppt/tags/tag41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2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24.xml><?xml version="1.0" encoding="utf-8"?>
<p:tagLst xmlns:p="http://schemas.openxmlformats.org/presentationml/2006/main">
  <p:tag name="TABLE_SKINIDX" val="0"/>
  <p:tag name="TABLE_COLORIDX" val="a"/>
</p:tagLst>
</file>

<file path=ppt/tags/tag42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3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3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37.xml><?xml version="1.0" encoding="utf-8"?>
<p:tagLst xmlns:p="http://schemas.openxmlformats.org/presentationml/2006/main">
  <p:tag name="TABLE_SKINIDX" val="0"/>
  <p:tag name="TABLE_COLORIDX" val="a"/>
</p:tagLst>
</file>

<file path=ppt/tags/tag43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4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4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4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5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5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6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6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7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8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8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8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8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01&quot;,&quot;maxSize&quot;:{&quot;size1&quot;:20},&quot;minSize&quot;:{&quot;size1&quot;:11.2},&quot;normalSize&quot;:{&quot;size1&quot;:11.2},&quot;subLayout&quot;:[{&quot;id&quot;:&quot;2025-07-18T21:23:01&quot;,&quot;margin&quot;:{&quot;bottom&quot;:0.025999998673796654,&quot;left&quot;:1.2699999809265137,&quot;right&quot;:1.2699999809265137,&quot;top&quot;:0.4230000376701355},&quot;type&quot;:0},{&quot;id&quot;:&quot;2025-07-18T21:23:0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491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9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4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0058_3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3"/>
  <p:tag name="KSO_WM_UNIT_DEC_AREA_ID" val="8a3794c4b6e349188cfeedf5b6c3c579"/>
  <p:tag name="KSO_WM_UNIT_DECORATE_INFO" val="{&quot;ReferentInfo&quot;:{&quot;Id&quot;:&quot;d1a394a27fb4426d839dac8d39cf9a61&quot;,&quot;X&quot;:{&quot;Pos&quot;:1},&quot;Y&quot;:{&quot;Pos&quot;:0}},&quot;DecorateInfoX&quot;:{&quot;Pos&quot;:1,&quot;IsAbs&quot;:true},&quot;DecorateInfoY&quot;:{&quot;Pos&quot;:1,&quot;IsAbs&quot;:true},&quot;DecorateInfoW&quot;:{&quot;IsAbs&quot;:fals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9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2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3"/>
</p:tagLst>
</file>

<file path=ppt/tags/tag5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5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5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50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7"/>
</p:tagLst>
</file>

<file path=ppt/tags/tag505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54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11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9381_1*m_h_i*1_1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LINE_FORE_SCHEMECOLOR_INDEX_BRIGHTNESS" val="0.4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4.778661417323,&quot;left&quot;:110.69726974312634,&quot;top&quot;:127.45,&quot;width&quot;:694.0027302568736}"/>
</p:tagLst>
</file>

<file path=ppt/tags/tag512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9381_1*m_h_i*1_1_2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4.778661417323,&quot;left&quot;:110.69726974312634,&quot;top&quot;:127.45,&quot;width&quot;:694.0027302568736}"/>
</p:tagLst>
</file>

<file path=ppt/tags/tag513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9381_1*m_h_i*1_2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LINE_FORE_SCHEMECOLOR_INDEX_BRIGHTNESS" val="0.4"/>
  <p:tag name="KSO_WM_UNIT_LINE_FORE_SCHEMECOLOR_INDEX" val="7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4.778661417323,&quot;left&quot;:110.69726974312634,&quot;top&quot;:127.45,&quot;width&quot;:694.0027302568736}"/>
</p:tagLst>
</file>

<file path=ppt/tags/tag514.xml><?xml version="1.0" encoding="utf-8"?>
<p:tagLst xmlns:p="http://schemas.openxmlformats.org/presentationml/2006/main">
  <p:tag name="KSO_WM_UNIT_DIAGRAM_MODELTYPE" val="numdgm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9381_1*m_h_i*1_2_2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4.778661417323,&quot;left&quot;:110.69726974312634,&quot;top&quot;:127.45,&quot;width&quot;:694.0027302568736}"/>
</p:tagLst>
</file>

<file path=ppt/tags/tag515.xml><?xml version="1.0" encoding="utf-8"?>
<p:tagLst xmlns:p="http://schemas.openxmlformats.org/presentationml/2006/main">
  <p:tag name="KSO_WM_UNIT_DIAGRAM_MODELTYPE" val="numdgm"/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9381_1*m_h_a*1_1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PRESET_TEXT" val="第一阶段&#13;(2015-2016年中)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54.778661417323,&quot;left&quot;:110.69726974312634,&quot;top&quot;:127.45,&quot;width&quot;:694.0027302568736}"/>
</p:tagLst>
</file>

<file path=ppt/tags/tag516.xml><?xml version="1.0" encoding="utf-8"?>
<p:tagLst xmlns:p="http://schemas.openxmlformats.org/presentationml/2006/main">
  <p:tag name="KSO_WM_UNIT_DIAGRAM_MODELTYPE" val="numdgm"/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199381_1*m_h_a*1_2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PRESET_TEXT" val="第二阶段&#13;(2016-2017年中)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54.778661417323,&quot;left&quot;:110.69726974312634,&quot;top&quot;:127.45,&quot;width&quot;:694.0027302568736}"/>
</p:tagLst>
</file>

<file path=ppt/tags/tag517.xml><?xml version="1.0" encoding="utf-8"?>
<p:tagLst xmlns:p="http://schemas.openxmlformats.org/presentationml/2006/main">
  <p:tag name="KSO_WM_UNIT_DIAGRAM_MODELTYPE" val="numdgm"/>
  <p:tag name="KSO_WM_UNIT_SUBTYPE" val="a"/>
  <p:tag name="KSO_WM_UNIT_NOCLEAR" val="0"/>
  <p:tag name="KSO_WM_UNIT_VALUE" val="11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199381_1*m_h_f*1_1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54.778661417323,&quot;left&quot;:110.69726974312634,&quot;top&quot;:127.45,&quot;width&quot;:694.0027302568736}"/>
</p:tagLst>
</file>

<file path=ppt/tags/tag518.xml><?xml version="1.0" encoding="utf-8"?>
<p:tagLst xmlns:p="http://schemas.openxmlformats.org/presentationml/2006/main">
  <p:tag name="KSO_WM_UNIT_DIAGRAM_MODELTYPE" val="numdgm"/>
  <p:tag name="KSO_WM_UNIT_SUBTYPE" val="a"/>
  <p:tag name="KSO_WM_UNIT_NOCLEAR" val="0"/>
  <p:tag name="KSO_WM_UNIT_VALUE" val="11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199381_1*m_h_f*1_2_1"/>
  <p:tag name="KSO_WM_TEMPLATE_CATEGORY" val="diagram"/>
  <p:tag name="KSO_WM_TEMPLATE_INDEX" val="20199381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54.778661417323,&quot;left&quot;:110.69726974312634,&quot;top&quot;:127.45,&quot;width&quot;:694.0027302568736}"/>
</p:tagLst>
</file>

<file path=ppt/tags/tag51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54&quot;,&quot;maxSize&quot;:{&quot;size1&quot;:20},&quot;minSize&quot;:{&quot;size1&quot;:11.2},&quot;normalSize&quot;:{&quot;size1&quot;:11.2},&quot;subLayout&quot;:[{&quot;id&quot;:&quot;2025-07-18T21:23:54&quot;,&quot;margin&quot;:{&quot;bottom&quot;:0.025999998673796654,&quot;left&quot;:1.2699999809265137,&quot;right&quot;:1.2699999809265137,&quot;top&quot;:0.4230000376701355},&quot;type&quot;:0},{&quot;id&quot;:&quot;2025-07-18T21:23:5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2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25.xml><?xml version="1.0" encoding="utf-8"?>
<p:tagLst xmlns:p="http://schemas.openxmlformats.org/presentationml/2006/main">
  <p:tag name="TABLE_ENDDRAG_ORIGIN_RECT" val="598*258"/>
  <p:tag name="TABLE_ENDDRAG_RECT" val="99*207*598*258"/>
</p:tagLst>
</file>

<file path=ppt/tags/tag52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54&quot;,&quot;maxSize&quot;:{&quot;size1&quot;:20},&quot;minSize&quot;:{&quot;size1&quot;:11.2},&quot;normalSize&quot;:{&quot;size1&quot;:11.2},&quot;subLayout&quot;:[{&quot;id&quot;:&quot;2025-07-18T21:23:54&quot;,&quot;margin&quot;:{&quot;bottom&quot;:0.025999998673796654,&quot;left&quot;:1.2699999809265137,&quot;right&quot;:1.2699999809265137,&quot;top&quot;:0.4230000376701355},&quot;type&quot;:0},{&quot;id&quot;:&quot;2025-07-18T21:23:5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27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28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29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3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3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53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54&quot;,&quot;maxSize&quot;:{&quot;size1&quot;:20},&quot;minSize&quot;:{&quot;size1&quot;:11.2},&quot;normalSize&quot;:{&quot;size1&quot;:11.2},&quot;subLayout&quot;:[{&quot;id&quot;:&quot;2025-07-18T21:23:54&quot;,&quot;margin&quot;:{&quot;bottom&quot;:0.025999998673796654,&quot;left&quot;:1.2699999809265137,&quot;right&quot;:1.2699999809265137,&quot;top&quot;:0.4230000376701355},&quot;type&quot;:0},{&quot;id&quot;:&quot;2025-07-18T21:23:5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38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39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4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4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54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54&quot;,&quot;maxSize&quot;:{&quot;size1&quot;:20},&quot;minSize&quot;:{&quot;size1&quot;:11.2},&quot;normalSize&quot;:{&quot;size1&quot;:11.2},&quot;subLayout&quot;:[{&quot;id&quot;:&quot;2025-07-18T21:23:54&quot;,&quot;margin&quot;:{&quot;bottom&quot;:0.025999998673796654,&quot;left&quot;:1.2699999809265137,&quot;right&quot;:1.2699999809265137,&quot;top&quot;:0.4230000376701355},&quot;type&quot;:0},{&quot;id&quot;:&quot;2025-07-18T21:23:5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47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5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53.xml><?xml version="1.0" encoding="utf-8"?>
<p:tagLst xmlns:p="http://schemas.openxmlformats.org/presentationml/2006/main">
  <p:tag name="KSO_WM_UNIT_VALUE" val="381*76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076_1*d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0977ddcfab942c1a8f957812c87e9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35fd9b56673148af8bc0933fa5977402"/>
  <p:tag name="KSO_WM_UNIT_PLACING_PICTURE" val="35fd9b56673148af8bc0933fa5977402"/>
  <p:tag name="KSO_WM_UNIT_SUPPORT_UNIT_TYPE" val="[&quot;d&quot;,&quot;α&quot;,&quot;β&quot;]"/>
  <p:tag name="KSO_WM_TEMPLATE_ASSEMBLE_XID" val="639af9840c9383becde695b2"/>
  <p:tag name="KSO_WM_TEMPLATE_ASSEMBLE_GROUPID" val="639af9840c9383becde695b2"/>
  <p:tag name="WM_BEAUTIFY_ZORDER_FLAG_TAG" val="4"/>
  <p:tag name="KSO_WM_UNIT_PLACING_PICTURE_INFO" val="{&quot;code&quot;:&quot;&quot;,&quot;full_picture&quot;:false,&quot;scheme&quot;:&quot;&quot;,&quot;spacing&quot;:5}"/>
  <p:tag name="KSO_WM_UNIT_PLACING_PICTURE_COLLAGE_RELATIVERECTANGLE" val="{&quot;height&quot;:7419.000000000001,&quot;width&quot;:7207.622035573122}"/>
</p:tagLst>
</file>

<file path=ppt/tags/tag5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地表达观点，往往事半功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076_1*f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0"/>
  <p:tag name="KSO_WM_UNIT_SHOW_EDIT_AREA_INDICATION" val="1"/>
  <p:tag name="KSO_WM_CHIP_GROUPID" val="5e6b05596848fb12bee65ac8"/>
  <p:tag name="KSO_WM_CHIP_XID" val="5e6b05596848fb12bee65aca"/>
  <p:tag name="KSO_WM_UNIT_DEC_AREA_ID" val="a44939a9ecde49c2b7ceab239baddf97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09b27c58b4941cea1b3fa7cc03b0257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39af9840c9383becde695b2"/>
  <p:tag name="KSO_WM_TEMPLATE_ASSEMBLE_GROUPID" val="639af9840c9383becde695b2"/>
  <p:tag name="WM_BEAUTIFY_ZORDER_FLAG_TAG" val="5"/>
</p:tagLst>
</file>

<file path=ppt/tags/tag55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54&quot;,&quot;maxSize&quot;:{&quot;size1&quot;:20},&quot;minSize&quot;:{&quot;size1&quot;:11.2},&quot;normalSize&quot;:{&quot;size1&quot;:11.2},&quot;subLayout&quot;:[{&quot;id&quot;:&quot;2025-07-18T21:23:54&quot;,&quot;margin&quot;:{&quot;bottom&quot;:0.025999998673796654,&quot;left&quot;:1.2699999809265137,&quot;right&quot;:1.2699999809265137,&quot;top&quot;:0.4230000376701355},&quot;type&quot;:0},{&quot;id&quot;:&quot;2025-07-18T21:23:5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6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7_1*f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9fa31440948445928d960726c317c46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e18b942e664842409cbdea36c639aa76"/>
  <p:tag name="KSO_WM_UNIT_TEXT_FILL_FORE_SCHEMECOLOR_INDEX_BRIGHTNESS" val="0.25"/>
  <p:tag name="KSO_WM_UNIT_TEXT_FILL_FORE_SCHEMECOLOR_INDEX" val="13"/>
  <p:tag name="KSO_WM_UNIT_TEXT_FILL_TYPE" val="1"/>
  <p:tag name="KSO_WM_TEMPLATE_ASSEMBLE_XID" val="60656e9d4054ed1e2fb7fca7"/>
  <p:tag name="KSO_WM_TEMPLATE_ASSEMBLE_GROUPID" val="60656e9d4054ed1e2fb7fca7"/>
  <p:tag name="WM_BEAUTIFY_ZORDER_FLAG_TAG" val="5"/>
</p:tagLst>
</file>

<file path=ppt/tags/tag562.xml><?xml version="1.0" encoding="utf-8"?>
<p:tagLst xmlns:p="http://schemas.openxmlformats.org/presentationml/2006/main">
  <p:tag name="KSO_WM_UNIT_VALUE" val="1058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7_1*d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2c25fc2b3a045b58003e91268a42b5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b&quot;,&quot;fill_mode&quot;:&quot;full&quot;,&quot;sacle_strategy&quot;:&quot;smart&quot;}"/>
  <p:tag name="KSO_WM_ASSEMBLE_CHIP_INDEX" val="d7587c8e00cf43cca0bf412352a280f8"/>
  <p:tag name="KSO_WM_UNIT_PLACING_PICTURE" val="d7587c8e00cf43cca0bf412352a280f8"/>
  <p:tag name="KSO_WM_UNIT_SUPPORT_UNIT_TYPE" val="[&quot;d&quot;,&quot;θ&quot;]"/>
  <p:tag name="KSO_WM_TEMPLATE_ASSEMBLE_XID" val="60656e9d4054ed1e2fb7fca7"/>
  <p:tag name="KSO_WM_TEMPLATE_ASSEMBLE_GROUPID" val="60656e9d4054ed1e2fb7fca7"/>
  <p:tag name="WM_BEAUTIFY_ZORDER_FLAG_TAG" val="6"/>
</p:tagLst>
</file>

<file path=ppt/tags/tag56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54&quot;,&quot;maxSize&quot;:{&quot;size1&quot;:20},&quot;minSize&quot;:{&quot;size1&quot;:11.2},&quot;normalSize&quot;:{&quot;size1&quot;:11.2},&quot;subLayout&quot;:[{&quot;id&quot;:&quot;2025-07-18T21:23:54&quot;,&quot;margin&quot;:{&quot;bottom&quot;:0.025999998673796654,&quot;left&quot;:1.2699999809265137,&quot;right&quot;:1.2699999809265137,&quot;top&quot;:0.4230000376701355},&quot;type&quot;:0},{&quot;id&quot;:&quot;2025-07-18T21:23:5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64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65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7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54&quot;,&quot;maxSize&quot;:{&quot;size1&quot;:20},&quot;minSize&quot;:{&quot;size1&quot;:11.2},&quot;normalSize&quot;:{&quot;size1&quot;:11.2},&quot;subLayout&quot;:[{&quot;id&quot;:&quot;2025-07-18T21:23:54&quot;,&quot;margin&quot;:{&quot;bottom&quot;:0.025999998673796654,&quot;left&quot;:1.2699999809265137,&quot;right&quot;:1.2699999809265137,&quot;top&quot;:0.4230000376701355},&quot;type&quot;:0},{&quot;id&quot;:&quot;2025-07-18T21:23:5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72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73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7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7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54&quot;,&quot;maxSize&quot;:{&quot;size1&quot;:20},&quot;minSize&quot;:{&quot;size1&quot;:11.2},&quot;normalSize&quot;:{&quot;size1&quot;:11.2},&quot;subLayout&quot;:[{&quot;id&quot;:&quot;2025-07-18T21:23:54&quot;,&quot;margin&quot;:{&quot;bottom&quot;:0.025999998673796654,&quot;left&quot;:1.2699999809265137,&quot;right&quot;:1.2699999809265137,&quot;top&quot;:0.4230000376701355},&quot;type&quot;:0},{&quot;id&quot;:&quot;2025-07-18T21:23:5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81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8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8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54&quot;,&quot;maxSize&quot;:{&quot;size1&quot;:20},&quot;minSize&quot;:{&quot;size1&quot;:11.2},&quot;normalSize&quot;:{&quot;size1&quot;:11.2},&quot;subLayout&quot;:[{&quot;id&quot;:&quot;2025-07-18T21:23:54&quot;,&quot;margin&quot;:{&quot;bottom&quot;:0.025999998673796654,&quot;left&quot;:1.2699999809265137,&quot;right&quot;:1.2699999809265137,&quot;top&quot;:0.4230000376701355},&quot;type&quot;:0},{&quot;id&quot;:&quot;2025-07-18T21:23:5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88.xml><?xml version="1.0" encoding="utf-8"?>
<p:tagLst xmlns:p="http://schemas.openxmlformats.org/presentationml/2006/main"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0867_1*i*1"/>
  <p:tag name="KSO_WM_TEMPLATE_CATEGORY" val="diagram"/>
  <p:tag name="KSO_WM_TEMPLATE_INDEX" val="20210867"/>
  <p:tag name="KSO_WM_UNIT_LAYERLEVEL" val="1"/>
  <p:tag name="KSO_WM_TAG_VERSION" val="1.0"/>
  <p:tag name="KSO_WM_BEAUTIFY_FLAG" val="#wm#"/>
  <p:tag name="KSO_WM_UNIT_BLOCK" val="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EC_AREA_ID" val="997a05cba27c4cb1a34d85dbbaa51057"/>
  <p:tag name="KSO_WM_CHIP_GROUPID" val="5e757c8069be4861f5f86138"/>
  <p:tag name="KSO_WM_CHIP_XID" val="5e757c8069be4861f5f86139"/>
  <p:tag name="KSO_WM_UNIT_FILL_FORE_SCHEMECOLOR_INDEX_BRIGHTNESS" val="0.8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d4054ed1e2fb7fca7"/>
  <p:tag name="KSO_WM_TEMPLATE_ASSEMBLE_GROUPID" val="60656e9d4054ed1e2fb7fca7"/>
  <p:tag name="WM_BEAUTIFY_ZORDER_FLAG_TAG" val="3"/>
</p:tagLst>
</file>

<file path=ppt/tags/tag5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9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9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3:55&quot;,&quot;maxSize&quot;:{&quot;size1&quot;:20},&quot;minSize&quot;:{&quot;size1&quot;:11.2},&quot;normalSize&quot;:{&quot;size1&quot;:11.2},&quot;subLayout&quot;:[{&quot;id&quot;:&quot;2025-07-18T21:23:55&quot;,&quot;margin&quot;:{&quot;bottom&quot;:0.025999998673796654,&quot;left&quot;:1.2699999809265137,&quot;right&quot;:1.2699999809265137,&quot;top&quot;:0.4230000376701355},&quot;type&quot;:0},{&quot;id&quot;:&quot;2025-07-18T21:23:5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9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596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59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3.xml><?xml version="1.0" encoding="utf-8"?>
<p:tagLst xmlns:p="http://schemas.openxmlformats.org/presentationml/2006/main">
  <p:tag name="KSO_WM_UNIT_PICTURE_TOWARD" val="1"/>
  <p:tag name="KSO_WM_UNIT_VALUE" val="1398*1549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diagram20215753_1*ζ_h_d*1_1_1"/>
  <p:tag name="KSO_WM_TEMPLATE_CATEGORY" val="diagram"/>
  <p:tag name="KSO_WM_TEMPLATE_INDEX" val="20215753"/>
  <p:tag name="KSO_WM_UNIT_LAYERLEVEL" val="1_1_1"/>
  <p:tag name="KSO_WM_TAG_VERSION" val="1.0"/>
  <p:tag name="KSO_WM_BEAUTIFY_FLAG" val="#wm#"/>
  <p:tag name="KSO_WM_UNIT_DIAGRAM_MODELTYPE" val="creativePicture"/>
  <p:tag name="KSO_WM_UNIT_USESOURCEFORMAT_APPLY" val="1"/>
</p:tagLst>
</file>

<file path=ppt/tags/tag604.xml><?xml version="1.0" encoding="utf-8"?>
<p:tagLst xmlns:p="http://schemas.openxmlformats.org/presentationml/2006/main">
  <p:tag name="KSO_WM_UNIT_PICTURE_TOWARD" val="1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diagram20215753_1*ζ_h_i*1_1_1"/>
  <p:tag name="KSO_WM_TEMPLATE_CATEGORY" val="diagram"/>
  <p:tag name="KSO_WM_TEMPLATE_INDEX" val="20215753"/>
  <p:tag name="KSO_WM_UNIT_LAYERLEVEL" val="1_1_1"/>
  <p:tag name="KSO_WM_TAG_VERSION" val="1.0"/>
  <p:tag name="KSO_WM_BEAUTIFY_FLAG" val="#wm#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57_1*f*1"/>
  <p:tag name="KSO_WM_TEMPLATE_CATEGORY" val="diagram"/>
  <p:tag name="KSO_WM_TEMPLATE_INDEX" val="2021705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6"/>
  <p:tag name="KSO_WM_UNIT_SHOW_EDIT_AREA_INDICATION" val="1"/>
  <p:tag name="KSO_WM_CHIP_GROUPID" val="5e6b05596848fb12bee65ac8"/>
  <p:tag name="KSO_WM_CHIP_XID" val="5e6b05596848fb12bee65aca"/>
  <p:tag name="KSO_WM_UNIT_DEC_AREA_ID" val="72f2a9365b3849888a9fad9747817c0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2bf8c8888c94d9d85c495c07aa8776a"/>
  <p:tag name="KSO_WM_UNIT_TEXT_FILL_FORE_SCHEMECOLOR_INDEX_BRIGHTNESS" val="0.25"/>
  <p:tag name="KSO_WM_UNIT_TEXT_FILL_FORE_SCHEMECOLOR_INDEX" val="13"/>
  <p:tag name="KSO_WM_UNIT_TEXT_FILL_TYPE" val="1"/>
  <p:tag name="KSO_WM_TEMPLATE_ASSEMBLE_XID" val="606570484054ed1e2fb814b4"/>
  <p:tag name="KSO_WM_TEMPLATE_ASSEMBLE_GROUPID" val="606570484054ed1e2fb814b4"/>
</p:tagLst>
</file>

<file path=ppt/tags/tag6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11.xml><?xml version="1.0" encoding="utf-8"?>
<p:tagLst xmlns:p="http://schemas.openxmlformats.org/presentationml/2006/main">
  <p:tag name="KSO_WM_SLIDE_ID" val="diagram20217057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7057"/>
  <p:tag name="KSO_WM_SLIDE_LAYOUT" val="a_d_f"/>
  <p:tag name="KSO_WM_SLIDE_LAYOUT_CNT" val="1_1_1"/>
  <p:tag name="KSO_WM_SLIDE_TYPE" val="text"/>
  <p:tag name="KSO_WM_SLIDE_SUBTYPE" val="picTxt"/>
  <p:tag name="KSO_WM_SLIDE_LAYOUTTYPE" val="topbottom"/>
  <p:tag name="KSO_WM_SLIDE_SIZE" val="816*348"/>
  <p:tag name="KSO_WM_SLIDE_POSITION" val="72*95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direction&quot;:1,&quot;id&quot;:&quot;2021-04-01T16:15:56&quot;,&quot;maxSize&quot;:{&quot;size1&quot;:57.02288801670075},&quot;minSize&quot;:{&quot;size1&quot;:34.62288801670074},&quot;normalSize&quot;:{&quot;size1&quot;:46.341638016700735},&quot;subLayout&quot;:[{&quot;id&quot;:&quot;2021-04-01T16:15:56&quot;,&quot;margin&quot;:{&quot;bottom&quot;:1.6929999589920044,&quot;left&quot;:1.6929999589920044,&quot;right&quot;:0.02600000612437725,&quot;top&quot;:1.6929999589920044},&quot;type&quot;:0},{&quot;id&quot;:&quot;2021-04-01T16:15:56&quot;,&quot;maxSize&quot;:{&quot;size1&quot;:54.719991668191724},&quot;minSize&quot;:{&quot;size1&quot;:19.11999166819172},&quot;normalSize&quot;:{&quot;size1&quot;:37.01999166819172},&quot;subLayout&quot;:[{&quot;id&quot;:&quot;2021-04-01T16:15:56&quot;,&quot;margin&quot;:{&quot;bottom&quot;:0.02600000612437725,&quot;left&quot;:1.690999984741211,&quot;right&quot;:2.5149998664855957,&quot;top&quot;:1.6929999589920044},&quot;type&quot;:0},{&quot;id&quot;:&quot;2021-04-01T16:15:56&quot;,&quot;margin&quot;:{&quot;bottom&quot;:1.6929999589920044,&quot;left&quot;:1.690999984741211,&quot;right&quot;:2.5149998664855957,&quot;top&quot;:0.8199999928474426},&quot;type&quot;:0}],&quot;type&quot;:0}],&quot;type&quot;:0}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cfa50998712faa657a756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],&quot;fill_id&quot;:&quot;a412ec61b47f4bfe9e5c81c35b54a6b4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5cb92c8a3b8149649945ce43e7d43924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619ad5830d4a44d39cb831fc54ce2e31&quot;,&quot;fill_align&quot;:&quot;lt&quot;,&quot;chip_types&quot;:[&quot;text&quot;]}]]"/>
  <p:tag name="KSO_WM_CHIP_DECFILLPROP" val="[]"/>
  <p:tag name="KSO_WM_CHIP_GROUPID" val="5facfa50998712faa657a755"/>
  <p:tag name="KSO_WM_SLIDE_SUPPORT_FEATURE_TYPE" val="8"/>
  <p:tag name="KSO_WM_TEMPLATE_ASSEMBLE_XID" val="606570484054ed1e2fb814b4"/>
  <p:tag name="KSO_WM_TEMPLATE_ASSEMBLE_GROUPID" val="606570484054ed1e2fb814b4"/>
</p:tagLst>
</file>

<file path=ppt/tags/tag6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1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1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61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1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4:39&quot;,&quot;maxSize&quot;:{&quot;size1&quot;:20},&quot;minSize&quot;:{&quot;size1&quot;:11.2},&quot;normalSize&quot;:{&quot;size1&quot;:11.2},&quot;subLayout&quot;:[{&quot;id&quot;:&quot;2025-07-18T21:24:39&quot;,&quot;margin&quot;:{&quot;bottom&quot;:0.025999998673796654,&quot;left&quot;:1.2699999809265137,&quot;right&quot;:1.2699999809265137,&quot;top&quot;:0.4230000376701355},&quot;type&quot;:0},{&quot;id&quot;:&quot;2025-07-18T21:24:3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62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9_1*i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28"/>
  <p:tag name="KSO_WM_TEMPLATE_ASSEMBLE_GROUPID" val="60656f2f4054ed1e2fb80528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169_1*i*2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bca6fa6683b8872baa7d"/>
  <p:tag name="KSO_WM_CHIP_XID" val="5eedbca6fa6683b8872baa7e"/>
  <p:tag name="KSO_WM_UNIT_VALUE" val="20"/>
  <p:tag name="KSO_WM_TEMPLATE_ASSEMBLE_XID" val="60656f2f4054ed1e2fb80528"/>
  <p:tag name="KSO_WM_TEMPLATE_ASSEMBLE_GROUPID" val="60656f2f4054ed1e2fb80528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169_1*i*3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14"/>
  <p:tag name="KSO_WM_UNIT_TEXT_FILL_TYPE" val="1"/>
  <p:tag name="KSO_WM_UNIT_VALUE" val="3"/>
  <p:tag name="KSO_WM_TEMPLATE_ASSEMBLE_XID" val="60656f2f4054ed1e2fb80528"/>
  <p:tag name="KSO_WM_TEMPLATE_ASSEMBLE_GROUPID" val="60656f2f4054ed1e2fb80528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9_1*i*4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c5760f1573244b288069be05e051cb5&quot;,&quot;X&quot;:{&quot;Pos&quot;:1},&quot;Y&quot;:{&quot;Pos&quot;:1}},&quot;whChangeMode&quot;:0}"/>
  <p:tag name="KSO_WM_UNIT_DEC_AREA_ID" val="6c593065b925441185049ec7104e01a9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28"/>
  <p:tag name="KSO_WM_TEMPLATE_ASSEMBLE_GROUPID" val="60656f2f4054ed1e2fb80528"/>
</p:tagLst>
</file>

<file path=ppt/tags/tag62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9_1*f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3d6647a8059d4cfea72b601870b01d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1ce8ecbb05048718e0dbe368dd5b0a4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2169_1*f*2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7"/>
  <p:tag name="KSO_WM_UNIT_SHOW_EDIT_AREA_INDICATION" val="1"/>
  <p:tag name="KSO_WM_CHIP_GROUPID" val="5e6b05596848fb12bee65ac8"/>
  <p:tag name="KSO_WM_CHIP_XID" val="5e6b05596848fb12bee65aca"/>
  <p:tag name="KSO_WM_UNIT_DEC_AREA_ID" val="4c5760f1573244b288069be05e051cb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63ea665a7f462fba39aea648a424b8"/>
  <p:tag name="KSO_WM_UNIT_SUPPORT_BIG_FONT" val="1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63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8-14T15:28:44&quot;,&quot;maxSize&quot;:{&quot;size1&quot;:20},&quot;minSize&quot;:{&quot;size1&quot;:11.2},&quot;normalSize&quot;:{&quot;size1&quot;:11.2},&quot;subLayout&quot;:[{&quot;id&quot;:&quot;2025-08-14T15:28:44&quot;,&quot;margin&quot;:{&quot;bottom&quot;:0.025999998673796654,&quot;left&quot;:1.2699999809265137,&quot;right&quot;:1.2699999809265137,&quot;top&quot;:0.4230000376701355},&quot;type&quot;:0},{&quot;id&quot;:&quot;2025-08-14T15:28:44&quot;,&quot;margin&quot;:{&quot;bottom&quot;:0.847000002861023,&quot;left&quot;:1.2699999809265137,&quot;right&quot;:1.2699999809265137,&quot;top&quot;:1.2699999809265137},&quot;type&quot;:0}],&quot;type&quot;:0}"/>
</p:tagLst>
</file>

<file path=ppt/tags/tag6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63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9_1*i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28"/>
  <p:tag name="KSO_WM_TEMPLATE_ASSEMBLE_GROUPID" val="60656f2f4054ed1e2fb80528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169_1*i*2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bca6fa6683b8872baa7d"/>
  <p:tag name="KSO_WM_CHIP_XID" val="5eedbca6fa6683b8872baa7e"/>
  <p:tag name="KSO_WM_UNIT_VALUE" val="20"/>
  <p:tag name="KSO_WM_TEMPLATE_ASSEMBLE_XID" val="60656f2f4054ed1e2fb80528"/>
  <p:tag name="KSO_WM_TEMPLATE_ASSEMBLE_GROUPID" val="60656f2f4054ed1e2fb80528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169_1*i*3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14"/>
  <p:tag name="KSO_WM_UNIT_TEXT_FILL_TYPE" val="1"/>
  <p:tag name="KSO_WM_UNIT_VALUE" val="3"/>
  <p:tag name="KSO_WM_TEMPLATE_ASSEMBLE_XID" val="60656f2f4054ed1e2fb80528"/>
  <p:tag name="KSO_WM_TEMPLATE_ASSEMBLE_GROUPID" val="60656f2f4054ed1e2fb80528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9_1*i*4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c5760f1573244b288069be05e051cb5&quot;,&quot;X&quot;:{&quot;Pos&quot;:1},&quot;Y&quot;:{&quot;Pos&quot;:1}},&quot;whChangeMode&quot;:0}"/>
  <p:tag name="KSO_WM_UNIT_DEC_AREA_ID" val="6c593065b925441185049ec7104e01a9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28"/>
  <p:tag name="KSO_WM_TEMPLATE_ASSEMBLE_GROUPID" val="60656f2f4054ed1e2fb80528"/>
</p:tagLst>
</file>

<file path=ppt/tags/tag64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9_1*f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3d6647a8059d4cfea72b601870b01d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1ce8ecbb05048718e0dbe368dd5b0a4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64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2169_1*f*2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7"/>
  <p:tag name="KSO_WM_UNIT_SHOW_EDIT_AREA_INDICATION" val="1"/>
  <p:tag name="KSO_WM_CHIP_GROUPID" val="5e6b05596848fb12bee65ac8"/>
  <p:tag name="KSO_WM_CHIP_XID" val="5e6b05596848fb12bee65aca"/>
  <p:tag name="KSO_WM_UNIT_DEC_AREA_ID" val="4c5760f1573244b288069be05e051cb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63ea665a7f462fba39aea648a424b8"/>
  <p:tag name="KSO_WM_UNIT_SUPPORT_BIG_FONT" val="1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64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8-14T15:28:44&quot;,&quot;maxSize&quot;:{&quot;size1&quot;:20},&quot;minSize&quot;:{&quot;size1&quot;:11.2},&quot;normalSize&quot;:{&quot;size1&quot;:11.2},&quot;subLayout&quot;:[{&quot;id&quot;:&quot;2025-08-14T15:28:44&quot;,&quot;margin&quot;:{&quot;bottom&quot;:0.025999998673796654,&quot;left&quot;:1.2699999809265137,&quot;right&quot;:1.2699999809265137,&quot;top&quot;:0.4230000376701355},&quot;type&quot;:0},{&quot;id&quot;:&quot;2025-08-14T15:28:44&quot;,&quot;margin&quot;:{&quot;bottom&quot;:0.847000002861023,&quot;left&quot;:1.2699999809265137,&quot;right&quot;:1.2699999809265137,&quot;top&quot;:1.2699999809265137},&quot;type&quot;:0}],&quot;type&quot;:0}"/>
</p:tagLst>
</file>

<file path=ppt/tags/tag6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64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9_1*i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28"/>
  <p:tag name="KSO_WM_TEMPLATE_ASSEMBLE_GROUPID" val="60656f2f4054ed1e2fb80528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169_1*i*2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bca6fa6683b8872baa7d"/>
  <p:tag name="KSO_WM_CHIP_XID" val="5eedbca6fa6683b8872baa7e"/>
  <p:tag name="KSO_WM_UNIT_VALUE" val="20"/>
  <p:tag name="KSO_WM_TEMPLATE_ASSEMBLE_XID" val="60656f2f4054ed1e2fb80528"/>
  <p:tag name="KSO_WM_TEMPLATE_ASSEMBLE_GROUPID" val="60656f2f4054ed1e2fb80528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169_1*i*3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14"/>
  <p:tag name="KSO_WM_UNIT_TEXT_FILL_TYPE" val="1"/>
  <p:tag name="KSO_WM_UNIT_VALUE" val="3"/>
  <p:tag name="KSO_WM_TEMPLATE_ASSEMBLE_XID" val="60656f2f4054ed1e2fb80528"/>
  <p:tag name="KSO_WM_TEMPLATE_ASSEMBLE_GROUPID" val="60656f2f4054ed1e2fb80528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9_1*i*4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c5760f1573244b288069be05e051cb5&quot;,&quot;X&quot;:{&quot;Pos&quot;:1},&quot;Y&quot;:{&quot;Pos&quot;:1}},&quot;whChangeMode&quot;:0}"/>
  <p:tag name="KSO_WM_UNIT_DEC_AREA_ID" val="6c593065b925441185049ec7104e01a9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28"/>
  <p:tag name="KSO_WM_TEMPLATE_ASSEMBLE_GROUPID" val="60656f2f4054ed1e2fb80528"/>
</p:tagLst>
</file>

<file path=ppt/tags/tag65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9_1*f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3d6647a8059d4cfea72b601870b01d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1ce8ecbb05048718e0dbe368dd5b0a4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6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2169_1*f*2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7"/>
  <p:tag name="KSO_WM_UNIT_SHOW_EDIT_AREA_INDICATION" val="1"/>
  <p:tag name="KSO_WM_CHIP_GROUPID" val="5e6b05596848fb12bee65ac8"/>
  <p:tag name="KSO_WM_CHIP_XID" val="5e6b05596848fb12bee65aca"/>
  <p:tag name="KSO_WM_UNIT_DEC_AREA_ID" val="4c5760f1573244b288069be05e051cb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63ea665a7f462fba39aea648a424b8"/>
  <p:tag name="KSO_WM_UNIT_SUPPORT_BIG_FONT" val="1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65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8-14T15:28:44&quot;,&quot;maxSize&quot;:{&quot;size1&quot;:20},&quot;minSize&quot;:{&quot;size1&quot;:11.2},&quot;normalSize&quot;:{&quot;size1&quot;:11.2},&quot;subLayout&quot;:[{&quot;id&quot;:&quot;2025-08-14T15:28:44&quot;,&quot;margin&quot;:{&quot;bottom&quot;:0.025999998673796654,&quot;left&quot;:1.2699999809265137,&quot;right&quot;:1.2699999809265137,&quot;top&quot;:0.4230000376701355},&quot;type&quot;:0},{&quot;id&quot;:&quot;2025-08-14T15:28:44&quot;,&quot;margin&quot;:{&quot;bottom&quot;:0.847000002861023,&quot;left&quot;:1.2699999809265137,&quot;right&quot;:1.2699999809265137,&quot;top&quot;:1.2699999809265137},&quot;type&quot;:0}],&quot;type&quot;:0}"/>
</p:tagLst>
</file>

<file path=ppt/tags/tag6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6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6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6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6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66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66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4:39&quot;,&quot;maxSize&quot;:{&quot;size1&quot;:20},&quot;minSize&quot;:{&quot;size1&quot;:11.2},&quot;normalSize&quot;:{&quot;size1&quot;:11.2},&quot;subLayout&quot;:[{&quot;id&quot;:&quot;2025-07-18T21:24:39&quot;,&quot;margin&quot;:{&quot;bottom&quot;:0.025999998673796654,&quot;left&quot;:1.2699999809265137,&quot;right&quot;:1.2699999809265137,&quot;top&quot;:0.4230000376701355},&quot;type&quot;:0},{&quot;id&quot;:&quot;2025-07-18T21:24:3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7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83_1*f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00"/>
  <p:tag name="KSO_WM_UNIT_SHOW_EDIT_AREA_INDICATION" val="1"/>
  <p:tag name="KSO_WM_CHIP_GROUPID" val="5e6b05596848fb12bee65ac8"/>
  <p:tag name="KSO_WM_CHIP_XID" val="5e6b05596848fb12bee65aca"/>
  <p:tag name="KSO_WM_UNIT_DEC_AREA_ID" val="70c8755b6f37472d840b2f40d7c25c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t&quot;,&quot;fill_mode&quot;:&quot;full&quot;,&quot;sacle_strategy&quot;:&quot;smart&quot;}"/>
  <p:tag name="KSO_WM_ASSEMBLE_CHIP_INDEX" val="078f4d704024496f9c40d775791a1fb9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b"/>
  <p:tag name="KSO_WM_TEMPLATE_ASSEMBLE_GROUPID" val="6130c4e08b5cc6c91112a57b"/>
  <p:tag name="WM_BEAUTIFY_ZORDER_FLAG_TAG" val="4"/>
</p:tagLst>
</file>

<file path=ppt/tags/tag674.xml><?xml version="1.0" encoding="utf-8"?>
<p:tagLst xmlns:p="http://schemas.openxmlformats.org/presentationml/2006/main">
  <p:tag name="KSO_WM_UNIT_VALUE" val="508*63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83_1*d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7f42cde7938431285b9c7a82f7bb6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cba67177d7944619af1f1e77c11ebbe"/>
  <p:tag name="KSO_WM_UNIT_PLACING_PICTURE" val="ecba67177d7944619af1f1e77c11ebbe"/>
  <p:tag name="KSO_WM_TEMPLATE_ASSEMBLE_XID" val="6130c4e08b5cc6c91112a57b"/>
  <p:tag name="KSO_WM_TEMPLATE_ASSEMBLE_GROUPID" val="6130c4e08b5cc6c91112a57b"/>
  <p:tag name="WM_BEAUTIFY_ZORDER_FLAG_TAG" val="5"/>
</p:tagLst>
</file>

<file path=ppt/tags/tag67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4:39&quot;,&quot;maxSize&quot;:{&quot;size1&quot;:20},&quot;minSize&quot;:{&quot;size1&quot;:11.2},&quot;normalSize&quot;:{&quot;size1&quot;:11.2},&quot;subLayout&quot;:[{&quot;id&quot;:&quot;2025-07-18T21:24:39&quot;,&quot;margin&quot;:{&quot;bottom&quot;:0.025999998673796654,&quot;left&quot;:1.2699999809265137,&quot;right&quot;:1.2699999809265137,&quot;top&quot;:0.4230000376701355},&quot;type&quot;:0},{&quot;id&quot;:&quot;2025-07-18T21:24:3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8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68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4:39&quot;,&quot;maxSize&quot;:{&quot;size1&quot;:20},&quot;minSize&quot;:{&quot;size1&quot;:11.2},&quot;normalSize&quot;:{&quot;size1&quot;:11.2},&quot;subLayout&quot;:[{&quot;id&quot;:&quot;2025-07-18T21:24:39&quot;,&quot;margin&quot;:{&quot;bottom&quot;:0.025999998673796654,&quot;left&quot;:1.2699999809265137,&quot;right&quot;:1.2699999809265137,&quot;top&quot;:0.4230000376701355},&quot;type&quot;:0},{&quot;id&quot;:&quot;2025-07-18T21:24:3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68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68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689.xml><?xml version="1.0" encoding="utf-8"?>
<p:tagLst xmlns:p="http://schemas.openxmlformats.org/presentationml/2006/main">
  <p:tag name="TABLE_ENDDRAG_ORIGIN_RECT" val="809*234"/>
  <p:tag name="TABLE_ENDDRAG_RECT" val="87*241*809*234"/>
  <p:tag name="TABLE_SKINIDX" val="4"/>
  <p:tag name="TABLE_COLORIDX" val="a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69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4:39&quot;,&quot;maxSize&quot;:{&quot;size1&quot;:20},&quot;minSize&quot;:{&quot;size1&quot;:11.2},&quot;normalSize&quot;:{&quot;size1&quot;:11.2},&quot;subLayout&quot;:[{&quot;id&quot;:&quot;2025-07-18T21:24:39&quot;,&quot;margin&quot;:{&quot;bottom&quot;:0.025999998673796654,&quot;left&quot;:1.2699999809265137,&quot;right&quot;:1.2699999809265137,&quot;top&quot;:0.4230000376701355},&quot;type&quot;:0},{&quot;id&quot;:&quot;2025-07-18T21:24:3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69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2"/>
  <p:tag name="KSO_WM_UNIT_ID" val="diagram20219188_5*l_h_i*1_1_2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CHIP_GROUPID" val="60b9db58d573a1aeab43b9a3"/>
  <p:tag name="KSO_WM_CHIP_XID" val="60b9db58d573a1aeab43b9a4"/>
  <p:tag name="KSO_WM_ASSEMBLE_CHIP_INDEX" val="4c62daf2c01b4ff1aabbff9299b59ea5"/>
  <p:tag name="KSO_WM_UNIT_VALUE" val="4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6.6862992125983,&quot;left&quot;:56.64251968503936,&quot;top&quot;:72.33354330708661,&quot;width&quot;:800.7503937007874}"/>
  <p:tag name="KSO_WM_UNIT_USESOURCEFORMAT_APPLY" val="1"/>
</p:tagLst>
</file>

<file path=ppt/tags/tag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19188_5*l_h_i*1_1_1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CHIP_GROUPID" val="60b9db58d573a1aeab43b9a3"/>
  <p:tag name="KSO_WM_CHIP_XID" val="60b9db58d573a1aeab43b9a4"/>
  <p:tag name="KSO_WM_ASSEMBLE_CHIP_INDEX" val="4c62daf2c01b4ff1aabbff9299b59ea5"/>
  <p:tag name="KSO_WM_UNIT_VALU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56.6862992125983,&quot;left&quot;:56.64251968503936,&quot;top&quot;:72.33354330708661,&quot;width&quot;:800.7503937007874}"/>
  <p:tag name="KSO_WM_UNIT_USESOURCEFORMAT_APPLY" val="1"/>
</p:tagLst>
</file>

<file path=ppt/tags/tag69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19188_5*l_h_f*1_1_1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UNIT_PRESET_TEXT" val="输入你的正文文字是你思想的提炼为了最终良好的效果"/>
  <p:tag name="KSO_WM_CHIP_GROUPID" val="60b9db58d573a1aeab43b9a3"/>
  <p:tag name="KSO_WM_CHIP_XID" val="60b9db58d573a1aeab43b9a4"/>
  <p:tag name="KSO_WM_ASSEMBLE_CHIP_INDEX" val="4c62daf2c01b4ff1aabbff9299b59ea5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DIAGRAM_VIRTUALLY_FRAME" val="{&quot;height&quot;:356.6862992125983,&quot;left&quot;:56.64251968503936,&quot;top&quot;:72.33354330708661,&quot;width&quot;:800.7503937007874}"/>
  <p:tag name="KSO_WM_UNIT_USESOURCEFORMAT_APPLY" val="1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TABLE_ENDDRAG_ORIGIN_RECT" val="843*277"/>
  <p:tag name="TABLE_ENDDRAG_RECT" val="65*216*843*277"/>
  <p:tag name="TABLE_SKINIDX" val="4"/>
  <p:tag name="TABLE_COLORIDX" val="a"/>
</p:tagLst>
</file>

<file path=ppt/tags/tag70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4:40&quot;,&quot;maxSize&quot;:{&quot;size1&quot;:20},&quot;minSize&quot;:{&quot;size1&quot;:11.2},&quot;normalSize&quot;:{&quot;size1&quot;:11.2},&quot;subLayout&quot;:[{&quot;id&quot;:&quot;2025-07-18T21:24:40&quot;,&quot;margin&quot;:{&quot;bottom&quot;:0.025999998673796654,&quot;left&quot;:1.2699999809265137,&quot;right&quot;:1.2699999809265137,&quot;top&quot;:0.4230000376701355},&quot;type&quot;:0},{&quot;id&quot;:&quot;2025-07-18T21:24:4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70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70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19188_5*l_h_f*1_3_1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UNIT_PRESET_TEXT" val="输入你的正文文字是你思想的提炼为了最终良好的效果"/>
  <p:tag name="KSO_WM_CHIP_GROUPID" val="60b9db58d573a1aeab43b9a3"/>
  <p:tag name="KSO_WM_CHIP_XID" val="60b9db58d573a1aeab43b9a4"/>
  <p:tag name="KSO_WM_ASSEMBLE_CHIP_INDEX" val="4c62daf2c01b4ff1aabbff9299b59ea5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2"/>
  <p:tag name="KSO_WM_UNIT_ID" val="diagram20219188_5*l_h_i*1_2_2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CHIP_GROUPID" val="60b9db58d573a1aeab43b9a3"/>
  <p:tag name="KSO_WM_CHIP_XID" val="60b9db58d573a1aeab43b9a4"/>
  <p:tag name="KSO_WM_ASSEMBLE_CHIP_INDEX" val="4c62daf2c01b4ff1aabbff9299b59ea5"/>
  <p:tag name="KSO_WM_UNIT_VALUE" val="4"/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19188_5*l_h_i*1_2_1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CHIP_GROUPID" val="60b9db58d573a1aeab43b9a3"/>
  <p:tag name="KSO_WM_CHIP_XID" val="60b9db58d573a1aeab43b9a4"/>
  <p:tag name="KSO_WM_ASSEMBLE_CHIP_INDEX" val="4c62daf2c01b4ff1aabbff9299b59ea5"/>
  <p:tag name="KSO_WM_UNIT_VALU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TABLE_ENDDRAG_ORIGIN_RECT" val="614*288"/>
  <p:tag name="TABLE_ENDDRAG_RECT" val="216*150*614*288"/>
  <p:tag name="TABLE_SKINIDX" val="4"/>
  <p:tag name="TABLE_COLORIDX" val="a"/>
</p:tagLst>
</file>

<file path=ppt/tags/tag71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4:40&quot;,&quot;maxSize&quot;:{&quot;size1&quot;:20},&quot;minSize&quot;:{&quot;size1&quot;:11.2},&quot;normalSize&quot;:{&quot;size1&quot;:11.2},&quot;subLayout&quot;:[{&quot;id&quot;:&quot;2025-07-18T21:24:40&quot;,&quot;margin&quot;:{&quot;bottom&quot;:0.025999998673796654,&quot;left&quot;:1.2699999809265137,&quot;right&quot;:1.2699999809265137,&quot;top&quot;:0.4230000376701355},&quot;type&quot;:0},{&quot;id&quot;:&quot;2025-07-18T21:24:4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71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3_2"/>
  <p:tag name="KSO_WM_UNIT_ID" val="diagram20219188_5*l_h_i*1_3_2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CHIP_GROUPID" val="60b9db58d573a1aeab43b9a3"/>
  <p:tag name="KSO_WM_CHIP_XID" val="60b9db58d573a1aeab43b9a4"/>
  <p:tag name="KSO_WM_ASSEMBLE_CHIP_INDEX" val="4c62daf2c01b4ff1aabbff9299b59ea5"/>
  <p:tag name="KSO_WM_UNIT_VALUE" val="4"/>
  <p:tag name="KSO_WM_UNIT_FILL_FORE_SCHEMECOLOR_INDEX_BRIGHTNESS" val="0"/>
  <p:tag name="KSO_WM_UNIT_FILL_FORE_SCHEMECOLOR_INDEX" val="7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19188_5*l_h_i*1_3_1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CHIP_GROUPID" val="60b9db58d573a1aeab43b9a3"/>
  <p:tag name="KSO_WM_CHIP_XID" val="60b9db58d573a1aeab43b9a4"/>
  <p:tag name="KSO_WM_ASSEMBLE_CHIP_INDEX" val="4c62daf2c01b4ff1aabbff9299b59ea5"/>
  <p:tag name="KSO_WM_UNIT_VALU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1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19188_5*l_h_f*1_4_1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UNIT_PRESET_TEXT" val="输入你的正文文字是你思想的提炼为了最终良好的效果"/>
  <p:tag name="KSO_WM_CHIP_GROUPID" val="60b9db58d573a1aeab43b9a3"/>
  <p:tag name="KSO_WM_CHIP_XID" val="60b9db58d573a1aeab43b9a4"/>
  <p:tag name="KSO_WM_ASSEMBLE_CHIP_INDEX" val="4c62daf2c01b4ff1aabbff9299b59ea5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TABLE_ENDDRAG_ORIGIN_RECT" val="639*303"/>
  <p:tag name="TABLE_ENDDRAG_RECT" val="160*151*639*303"/>
  <p:tag name="TABLE_SKINIDX" val="4"/>
  <p:tag name="TABLE_COLORIDX" val="a"/>
</p:tagLst>
</file>

<file path=ppt/tags/tag72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4:40&quot;,&quot;maxSize&quot;:{&quot;size1&quot;:20},&quot;minSize&quot;:{&quot;size1&quot;:11.2},&quot;normalSize&quot;:{&quot;size1&quot;:11.2},&quot;subLayout&quot;:[{&quot;id&quot;:&quot;2025-07-18T21:24:40&quot;,&quot;margin&quot;:{&quot;bottom&quot;:0.025999998673796654,&quot;left&quot;:1.2699999809265137,&quot;right&quot;:1.2699999809265137,&quot;top&quot;:0.4230000376701355},&quot;type&quot;:0},{&quot;id&quot;:&quot;2025-07-18T21:24:4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72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4_2"/>
  <p:tag name="KSO_WM_UNIT_ID" val="diagram20219188_5*l_h_i*1_4_2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CHIP_GROUPID" val="60b9db58d573a1aeab43b9a3"/>
  <p:tag name="KSO_WM_CHIP_XID" val="60b9db58d573a1aeab43b9a4"/>
  <p:tag name="KSO_WM_ASSEMBLE_CHIP_INDEX" val="4c62daf2c01b4ff1aabbff9299b59ea5"/>
  <p:tag name="KSO_WM_UNIT_VALUE" val="4"/>
  <p:tag name="KSO_WM_UNIT_FILL_FORE_SCHEMECOLOR_INDEX_BRIGHTNESS" val="0"/>
  <p:tag name="KSO_WM_UNIT_FILL_FORE_SCHEMECOLOR_INDEX" val="8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19188_5*l_h_i*1_4_1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CHIP_GROUPID" val="60b9db58d573a1aeab43b9a3"/>
  <p:tag name="KSO_WM_CHIP_XID" val="60b9db58d573a1aeab43b9a4"/>
  <p:tag name="KSO_WM_ASSEMBLE_CHIP_INDEX" val="4c62daf2c01b4ff1aabbff9299b59ea5"/>
  <p:tag name="KSO_WM_UNIT_VALU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2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5_1"/>
  <p:tag name="KSO_WM_UNIT_ID" val="diagram20219188_5*l_h_f*1_5_1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UNIT_PRESET_TEXT" val="输入你的正文文字是你思想的提炼为了最终良好的效果"/>
  <p:tag name="KSO_WM_CHIP_GROUPID" val="60b9db58d573a1aeab43b9a3"/>
  <p:tag name="KSO_WM_CHIP_XID" val="60b9db58d573a1aeab43b9a4"/>
  <p:tag name="KSO_WM_ASSEMBLE_CHIP_INDEX" val="4c62daf2c01b4ff1aabbff9299b59ea5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TABLE_ENDDRAG_ORIGIN_RECT" val="522*275"/>
  <p:tag name="TABLE_ENDDRAG_RECT" val="170*206*522*275"/>
  <p:tag name="TABLE_SKINIDX" val="4"/>
  <p:tag name="TABLE_COLORIDX" val="a"/>
</p:tagLst>
</file>

<file path=ppt/tags/tag73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4:40&quot;,&quot;maxSize&quot;:{&quot;size1&quot;:20},&quot;minSize&quot;:{&quot;size1&quot;:11.2},&quot;normalSize&quot;:{&quot;size1&quot;:11.2},&quot;subLayout&quot;:[{&quot;id&quot;:&quot;2025-07-18T21:24:40&quot;,&quot;margin&quot;:{&quot;bottom&quot;:0.025999998673796654,&quot;left&quot;:1.2699999809265137,&quot;right&quot;:1.2699999809265137,&quot;top&quot;:0.4230000376701355},&quot;type&quot;:0},{&quot;id&quot;:&quot;2025-07-18T21:24:4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73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5_2"/>
  <p:tag name="KSO_WM_UNIT_ID" val="diagram20219188_5*l_h_i*1_5_2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CHIP_GROUPID" val="60b9db58d573a1aeab43b9a3"/>
  <p:tag name="KSO_WM_CHIP_XID" val="60b9db58d573a1aeab43b9a4"/>
  <p:tag name="KSO_WM_ASSEMBLE_CHIP_INDEX" val="4c62daf2c01b4ff1aabbff9299b59ea5"/>
  <p:tag name="KSO_WM_UNIT_VALUE" val="4"/>
  <p:tag name="KSO_WM_UNIT_FILL_FORE_SCHEMECOLOR_INDEX_BRIGHTNESS" val="0"/>
  <p:tag name="KSO_WM_UNIT_FILL_FORE_SCHEMECOLOR_INDEX" val="9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5_1"/>
  <p:tag name="KSO_WM_UNIT_ID" val="diagram20219188_5*l_h_i*1_5_1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CHIP_GROUPID" val="60b9db58d573a1aeab43b9a3"/>
  <p:tag name="KSO_WM_CHIP_XID" val="60b9db58d573a1aeab43b9a4"/>
  <p:tag name="KSO_WM_ASSEMBLE_CHIP_INDEX" val="4c62daf2c01b4ff1aabbff9299b59ea5"/>
  <p:tag name="KSO_WM_UNIT_VALUE" val="1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3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6_1"/>
  <p:tag name="KSO_WM_UNIT_ID" val="diagram20219188_5*l_h_f*1_6_1"/>
  <p:tag name="KSO_WM_TEMPLATE_CATEGORY" val="diagram"/>
  <p:tag name="KSO_WM_TEMPLATE_INDEX" val="20219188"/>
  <p:tag name="KSO_WM_UNIT_LAYERLEVEL" val="1_1_1"/>
  <p:tag name="KSO_WM_TAG_VERSION" val="1.0"/>
  <p:tag name="KSO_WM_DIAGRAM_GROUP_CODE" val="l1-1"/>
  <p:tag name="KSO_WM_UNIT_PRESET_TEXT" val="输入你的正文文字是你思想的提炼为了最终良好的效果"/>
  <p:tag name="KSO_WM_CHIP_GROUPID" val="60b9db58d573a1aeab43b9a3"/>
  <p:tag name="KSO_WM_CHIP_XID" val="60b9db58d573a1aeab43b9a4"/>
  <p:tag name="KSO_WM_ASSEMBLE_CHIP_INDEX" val="4c62daf2c01b4ff1aabbff9299b59ea5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DIAGRAM_VIRTUALLY_FRAME" val="{&quot;height&quot;:245.98629921259834,&quot;left&quot;:102.59251968503936,&quot;top&quot;:183.03354330708663,&quot;width&quot;:754.8003937007874}"/>
  <p:tag name="KSO_WM_UNIT_USESOURCEFORMAT_APPLY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TABLE_ENDDRAG_ORIGIN_RECT" val="818*264"/>
  <p:tag name="TABLE_ENDDRAG_RECT" val="105*191*818*264"/>
  <p:tag name="TABLE_SKINIDX" val="4"/>
  <p:tag name="TABLE_COLORIDX" val="a"/>
</p:tagLst>
</file>

<file path=ppt/tags/tag74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24:40&quot;,&quot;maxSize&quot;:{&quot;size1&quot;:20},&quot;minSize&quot;:{&quot;size1&quot;:11.2},&quot;normalSize&quot;:{&quot;size1&quot;:11.2},&quot;subLayout&quot;:[{&quot;id&quot;:&quot;2025-07-18T21:24:40&quot;,&quot;margin&quot;:{&quot;bottom&quot;:0.025999998673796654,&quot;left&quot;:1.2699999809265137,&quot;right&quot;:1.2699999809265137,&quot;top&quot;:0.4230000376701355},&quot;type&quot;:0},{&quot;id&quot;:&quot;2025-07-18T21:24:4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13775</Words>
  <Application>WPS 演示</Application>
  <PresentationFormat>宽屏</PresentationFormat>
  <Paragraphs>1212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73</vt:i4>
      </vt:variant>
    </vt:vector>
  </HeadingPairs>
  <TitlesOfParts>
    <vt:vector size="89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汉仪旗黑-85S</vt:lpstr>
      <vt:lpstr>Segoe UI</vt:lpstr>
      <vt:lpstr>Wingdings</vt:lpstr>
      <vt:lpstr>Arial Unicode MS</vt:lpstr>
      <vt:lpstr>Times New Roman</vt:lpstr>
      <vt:lpstr>Wingdings</vt:lpstr>
      <vt:lpstr>Arial</vt:lpstr>
      <vt:lpstr>Office 主题​​</vt:lpstr>
      <vt:lpstr>1_Office 主题​​</vt:lpstr>
      <vt:lpstr>项目四  用Vim编辑器编写shell脚本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白玉羚</cp:lastModifiedBy>
  <cp:revision>39</cp:revision>
  <dcterms:created xsi:type="dcterms:W3CDTF">2025-07-18T12:46:00Z</dcterms:created>
  <dcterms:modified xsi:type="dcterms:W3CDTF">2025-12-02T12:21:39Z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/>
  </property>
</Properties>
</file>