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19.svg" ContentType="image/svg+xml"/>
  <Override PartName="/ppt/media/image3.svg" ContentType="image/svg+xml"/>
  <Override PartName="/ppt/media/image5.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78" r:id="rId4"/>
  </p:sldMasterIdLst>
  <p:notesMasterIdLst>
    <p:notesMasterId r:id="rId7"/>
  </p:notesMasterIdLst>
  <p:handoutMasterIdLst>
    <p:handoutMasterId r:id="rId47"/>
  </p:handoutMasterIdLst>
  <p:sldIdLst>
    <p:sldId id="257" r:id="rId5"/>
    <p:sldId id="316" r:id="rId6"/>
    <p:sldId id="318" r:id="rId8"/>
    <p:sldId id="260" r:id="rId9"/>
    <p:sldId id="278" r:id="rId10"/>
    <p:sldId id="263" r:id="rId11"/>
    <p:sldId id="283" r:id="rId12"/>
    <p:sldId id="269" r:id="rId13"/>
    <p:sldId id="271" r:id="rId14"/>
    <p:sldId id="281" r:id="rId15"/>
    <p:sldId id="319" r:id="rId16"/>
    <p:sldId id="287" r:id="rId17"/>
    <p:sldId id="288" r:id="rId18"/>
    <p:sldId id="289" r:id="rId19"/>
    <p:sldId id="290" r:id="rId20"/>
    <p:sldId id="291" r:id="rId21"/>
    <p:sldId id="292" r:id="rId22"/>
    <p:sldId id="293" r:id="rId23"/>
    <p:sldId id="294" r:id="rId24"/>
    <p:sldId id="295" r:id="rId25"/>
    <p:sldId id="296" r:id="rId26"/>
    <p:sldId id="320" r:id="rId27"/>
    <p:sldId id="298" r:id="rId28"/>
    <p:sldId id="299" r:id="rId29"/>
    <p:sldId id="300" r:id="rId30"/>
    <p:sldId id="301" r:id="rId31"/>
    <p:sldId id="302" r:id="rId32"/>
    <p:sldId id="303" r:id="rId33"/>
    <p:sldId id="304" r:id="rId34"/>
    <p:sldId id="305" r:id="rId35"/>
    <p:sldId id="306" r:id="rId36"/>
    <p:sldId id="307" r:id="rId37"/>
    <p:sldId id="308" r:id="rId38"/>
    <p:sldId id="309" r:id="rId39"/>
    <p:sldId id="310" r:id="rId40"/>
    <p:sldId id="321" r:id="rId41"/>
    <p:sldId id="311" r:id="rId42"/>
    <p:sldId id="312" r:id="rId43"/>
    <p:sldId id="313" r:id="rId44"/>
    <p:sldId id="314" r:id="rId45"/>
    <p:sldId id="315" r:id="rId4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8" autoAdjust="0"/>
    <p:restoredTop sz="94660"/>
  </p:normalViewPr>
  <p:slideViewPr>
    <p:cSldViewPr snapToGrid="0" showGuides="1">
      <p:cViewPr varScale="1">
        <p:scale>
          <a:sx n="68" d="100"/>
          <a:sy n="68" d="100"/>
        </p:scale>
        <p:origin x="720" y="64"/>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86.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1" Type="http://schemas.openxmlformats.org/officeDocument/2006/relationships/tags" Target="../tags/tag188.xml"/><Relationship Id="rId10" Type="http://schemas.openxmlformats.org/officeDocument/2006/relationships/tags" Target="../tags/tag18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3" Type="http://schemas.openxmlformats.org/officeDocument/2006/relationships/tags" Target="../tags/tag310.xml"/><Relationship Id="rId12" Type="http://schemas.openxmlformats.org/officeDocument/2006/relationships/tags" Target="../tags/tag309.xml"/><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0" name="组合 9"/>
          <p:cNvGrpSpPr/>
          <p:nvPr userDrawn="1">
            <p:custDataLst>
              <p:tags r:id="rId5"/>
            </p:custDataLst>
          </p:nvPr>
        </p:nvGrpSpPr>
        <p:grpSpPr>
          <a:xfrm>
            <a:off x="5187002" y="2377388"/>
            <a:ext cx="570170" cy="70788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zh-CN" altLang="en-US"/>
            </a:p>
          </p:txBody>
        </p:sp>
      </p:grpSp>
      <p:grpSp>
        <p:nvGrpSpPr>
          <p:cNvPr id="14" name="组合 13"/>
          <p:cNvGrpSpPr/>
          <p:nvPr userDrawn="1">
            <p:custDataLst>
              <p:tags r:id="rId8"/>
            </p:custDataLst>
          </p:nvPr>
        </p:nvGrpSpPr>
        <p:grpSpPr>
          <a:xfrm rot="10800000">
            <a:off x="-1" y="0"/>
            <a:ext cx="12192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2" name="标题 1"/>
          <p:cNvSpPr>
            <a:spLocks noGrp="1"/>
          </p:cNvSpPr>
          <p:nvPr>
            <p:ph type="title" hasCustomPrompt="1"/>
            <p:custDataLst>
              <p:tags r:id="rId11"/>
            </p:custDataLst>
          </p:nvPr>
        </p:nvSpPr>
        <p:spPr>
          <a:xfrm>
            <a:off x="3500907" y="3090044"/>
            <a:ext cx="5190185" cy="740727"/>
          </a:xfrm>
        </p:spPr>
        <p:txBody>
          <a:bodyPr lIns="90170" tIns="46990" rIns="90170" bIns="0" anchor="b" anchorCtr="0">
            <a:normAutofit/>
          </a:bodyPr>
          <a:lstStyle>
            <a:lvl1pPr algn="ctr">
              <a:defRPr sz="4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500907" y="3883113"/>
            <a:ext cx="5190185" cy="1477027"/>
          </a:xfrm>
        </p:spPr>
        <p:txBody>
          <a:bodyPr lIns="90170" tIns="0" rIns="90170" bIns="4699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4" name="组合 13"/>
          <p:cNvGrpSpPr/>
          <p:nvPr userDrawn="1">
            <p:custDataLst>
              <p:tags r:id="rId5"/>
            </p:custDataLst>
          </p:nvPr>
        </p:nvGrpSpPr>
        <p:grpSpPr>
          <a:xfrm rot="10800000">
            <a:off x="-1" y="0"/>
            <a:ext cx="12192000" cy="1244600"/>
            <a:chOff x="4001597" y="5613400"/>
            <a:chExt cx="8190403" cy="1244600"/>
          </a:xfrm>
        </p:grpSpPr>
        <p:sp>
          <p:nvSpPr>
            <p:cNvPr id="15" name="任意多边形: 形状 14"/>
            <p:cNvSpPr/>
            <p:nvPr>
              <p:custDataLst>
                <p:tags r:id="rId6"/>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7"/>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4" name="日期占位符 3"/>
          <p:cNvSpPr>
            <a:spLocks noGrp="1"/>
          </p:cNvSpPr>
          <p:nvPr>
            <p:ph type="dt" sz="half" idx="10"/>
            <p:custDataLst>
              <p:tags r:id="rId8"/>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0"/>
            </p:custDataLst>
          </p:nvPr>
        </p:nvSpPr>
        <p:spPr/>
        <p:txBody>
          <a:bodyPr>
            <a:normAutofit/>
          </a:bodyPr>
          <a:lstStyle/>
          <a:p>
            <a:fld id="{49AE70B2-8BF9-45C0-BB95-33D1B9D3A854}" type="slidenum">
              <a:rPr lang="zh-CN" altLang="en-US" smtClean="0"/>
            </a:fld>
            <a:endParaRPr lang="zh-CN" altLang="en-US"/>
          </a:p>
        </p:txBody>
      </p:sp>
      <p:sp>
        <p:nvSpPr>
          <p:cNvPr id="13" name="Object 305"/>
          <p:cNvSpPr txBox="1"/>
          <p:nvPr>
            <p:ph type="title" idx="1" hasCustomPrompt="1"/>
            <p:custDataLst>
              <p:tags r:id="rId11"/>
            </p:custDataLst>
          </p:nvPr>
        </p:nvSpPr>
        <p:spPr>
          <a:xfrm>
            <a:off x="1406000" y="3801057"/>
            <a:ext cx="9380998" cy="2027812"/>
          </a:xfrm>
        </p:spPr>
        <p:txBody>
          <a:bodyPr vert="horz" rtlCol="0" anchor="t" anchorCtr="0">
            <a:normAutofit/>
          </a:bodyPr>
          <a:lstStyle>
            <a:lvl1pPr marL="0" marR="0" algn="ctr" defTabSz="914400" rtl="0" eaLnBrk="1" fontAlgn="auto" latinLnBrk="0" hangingPunct="1">
              <a:lnSpc>
                <a:spcPct val="100000"/>
              </a:lnSpc>
              <a:buClrTx/>
              <a:buSzTx/>
              <a:buFontTx/>
              <a:buNone/>
              <a:defRPr kumimoji="0" lang="zh-CN" altLang="en-US" sz="6600" b="1" i="0" u="none" strike="noStrike" kern="1200" cap="none" spc="0" normalizeH="0" baseline="0" noProof="1" dirty="0">
                <a:solidFill>
                  <a:schemeClr val="tx1">
                    <a:lumMod val="85000"/>
                    <a:lumOff val="15000"/>
                  </a:schemeClr>
                </a:solidFill>
                <a:latin typeface="Arial" panose="020B0604020202020204" pitchFamily="34" charset="0"/>
                <a:ea typeface="微软雅黑" panose="020B0503020204020204" charset="-122"/>
                <a:cs typeface="+mn-cs"/>
              </a:defRPr>
            </a:lvl1pPr>
          </a:lstStyle>
          <a:p>
            <a:pPr lvl="0"/>
            <a:r>
              <a:rPr>
                <a:sym typeface="+mn-ea"/>
              </a:rPr>
              <a:t>添加标题</a:t>
            </a:r>
            <a:endParaRPr>
              <a:sym typeface="+mn-ea"/>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slideLayout" Target="../slideLayouts/slideLayout12.xml"/><Relationship Id="rId19" Type="http://schemas.openxmlformats.org/officeDocument/2006/relationships/tags" Target="../tags/tag155.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5" Type="http://schemas.openxmlformats.org/officeDocument/2006/relationships/theme" Target="../theme/theme3.xml"/><Relationship Id="rId24" Type="http://schemas.openxmlformats.org/officeDocument/2006/relationships/tags" Target="../tags/tag316.xml"/><Relationship Id="rId23" Type="http://schemas.openxmlformats.org/officeDocument/2006/relationships/tags" Target="../tags/tag315.xml"/><Relationship Id="rId22" Type="http://schemas.openxmlformats.org/officeDocument/2006/relationships/tags" Target="../tags/tag314.xml"/><Relationship Id="rId21" Type="http://schemas.openxmlformats.org/officeDocument/2006/relationships/tags" Target="../tags/tag313.xml"/><Relationship Id="rId20" Type="http://schemas.openxmlformats.org/officeDocument/2006/relationships/tags" Target="../tags/tag312.xml"/><Relationship Id="rId2" Type="http://schemas.openxmlformats.org/officeDocument/2006/relationships/slideLayout" Target="../slideLayouts/slideLayout30.xml"/><Relationship Id="rId19" Type="http://schemas.openxmlformats.org/officeDocument/2006/relationships/tags" Target="../tags/tag311.xml"/><Relationship Id="rId18" Type="http://schemas.openxmlformats.org/officeDocument/2006/relationships/slideLayout" Target="../slideLayouts/slideLayout46.xml"/><Relationship Id="rId17" Type="http://schemas.openxmlformats.org/officeDocument/2006/relationships/slideLayout" Target="../slideLayouts/slideLayout45.xml"/><Relationship Id="rId16" Type="http://schemas.openxmlformats.org/officeDocument/2006/relationships/slideLayout" Target="../slideLayouts/slideLayout44.xml"/><Relationship Id="rId15" Type="http://schemas.openxmlformats.org/officeDocument/2006/relationships/slideLayout" Target="../slideLayouts/slideLayout43.xml"/><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318.xml"/><Relationship Id="rId1" Type="http://schemas.openxmlformats.org/officeDocument/2006/relationships/tags" Target="../tags/tag317.xml"/></Relationships>
</file>

<file path=ppt/slides/_rels/slide10.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3" Type="http://schemas.openxmlformats.org/officeDocument/2006/relationships/slideLayout" Target="../slideLayouts/slideLayout17.xml"/><Relationship Id="rId42" Type="http://schemas.openxmlformats.org/officeDocument/2006/relationships/tags" Target="../tags/tag439.xml"/><Relationship Id="rId41" Type="http://schemas.openxmlformats.org/officeDocument/2006/relationships/image" Target="../media/image8.png"/><Relationship Id="rId40" Type="http://schemas.openxmlformats.org/officeDocument/2006/relationships/tags" Target="../tags/tag438.xml"/><Relationship Id="rId4" Type="http://schemas.openxmlformats.org/officeDocument/2006/relationships/tags" Target="../tags/tag408.xml"/><Relationship Id="rId39" Type="http://schemas.openxmlformats.org/officeDocument/2006/relationships/tags" Target="../tags/tag437.xml"/><Relationship Id="rId38" Type="http://schemas.openxmlformats.org/officeDocument/2006/relationships/tags" Target="../tags/tag436.xml"/><Relationship Id="rId37" Type="http://schemas.openxmlformats.org/officeDocument/2006/relationships/tags" Target="../tags/tag435.xml"/><Relationship Id="rId36" Type="http://schemas.openxmlformats.org/officeDocument/2006/relationships/tags" Target="../tags/tag434.xml"/><Relationship Id="rId35" Type="http://schemas.openxmlformats.org/officeDocument/2006/relationships/image" Target="../media/image7.svg"/><Relationship Id="rId34" Type="http://schemas.openxmlformats.org/officeDocument/2006/relationships/image" Target="../media/image6.png"/><Relationship Id="rId33" Type="http://schemas.openxmlformats.org/officeDocument/2006/relationships/tags" Target="../tags/tag433.xml"/><Relationship Id="rId32" Type="http://schemas.openxmlformats.org/officeDocument/2006/relationships/image" Target="../media/image5.svg"/><Relationship Id="rId31" Type="http://schemas.openxmlformats.org/officeDocument/2006/relationships/image" Target="../media/image4.png"/><Relationship Id="rId30" Type="http://schemas.openxmlformats.org/officeDocument/2006/relationships/tags" Target="../tags/tag432.xml"/><Relationship Id="rId3" Type="http://schemas.openxmlformats.org/officeDocument/2006/relationships/tags" Target="../tags/tag407.xml"/><Relationship Id="rId29" Type="http://schemas.openxmlformats.org/officeDocument/2006/relationships/image" Target="../media/image3.svg"/><Relationship Id="rId28" Type="http://schemas.openxmlformats.org/officeDocument/2006/relationships/image" Target="../media/image2.png"/><Relationship Id="rId27" Type="http://schemas.openxmlformats.org/officeDocument/2006/relationships/tags" Target="../tags/tag431.xml"/><Relationship Id="rId26" Type="http://schemas.openxmlformats.org/officeDocument/2006/relationships/tags" Target="../tags/tag430.xml"/><Relationship Id="rId25" Type="http://schemas.openxmlformats.org/officeDocument/2006/relationships/tags" Target="../tags/tag429.xml"/><Relationship Id="rId24" Type="http://schemas.openxmlformats.org/officeDocument/2006/relationships/tags" Target="../tags/tag428.xml"/><Relationship Id="rId23" Type="http://schemas.openxmlformats.org/officeDocument/2006/relationships/tags" Target="../tags/tag427.xml"/><Relationship Id="rId22" Type="http://schemas.openxmlformats.org/officeDocument/2006/relationships/tags" Target="../tags/tag426.xml"/><Relationship Id="rId21" Type="http://schemas.openxmlformats.org/officeDocument/2006/relationships/tags" Target="../tags/tag425.xml"/><Relationship Id="rId20" Type="http://schemas.openxmlformats.org/officeDocument/2006/relationships/tags" Target="../tags/tag424.xml"/><Relationship Id="rId2" Type="http://schemas.openxmlformats.org/officeDocument/2006/relationships/tags" Target="../tags/tag406.xml"/><Relationship Id="rId19" Type="http://schemas.openxmlformats.org/officeDocument/2006/relationships/tags" Target="../tags/tag423.xml"/><Relationship Id="rId18" Type="http://schemas.openxmlformats.org/officeDocument/2006/relationships/tags" Target="../tags/tag422.xml"/><Relationship Id="rId17" Type="http://schemas.openxmlformats.org/officeDocument/2006/relationships/tags" Target="../tags/tag421.xml"/><Relationship Id="rId16" Type="http://schemas.openxmlformats.org/officeDocument/2006/relationships/tags" Target="../tags/tag420.xml"/><Relationship Id="rId15" Type="http://schemas.openxmlformats.org/officeDocument/2006/relationships/tags" Target="../tags/tag419.xml"/><Relationship Id="rId14" Type="http://schemas.openxmlformats.org/officeDocument/2006/relationships/tags" Target="../tags/tag418.xml"/><Relationship Id="rId13" Type="http://schemas.openxmlformats.org/officeDocument/2006/relationships/tags" Target="../tags/tag417.xml"/><Relationship Id="rId12" Type="http://schemas.openxmlformats.org/officeDocument/2006/relationships/tags" Target="../tags/tag416.xml"/><Relationship Id="rId11" Type="http://schemas.openxmlformats.org/officeDocument/2006/relationships/tags" Target="../tags/tag415.xml"/><Relationship Id="rId10" Type="http://schemas.openxmlformats.org/officeDocument/2006/relationships/tags" Target="../tags/tag414.xml"/><Relationship Id="rId1" Type="http://schemas.openxmlformats.org/officeDocument/2006/relationships/tags" Target="../tags/tag405.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tags" Target="../tags/tag440.xml"/></Relationships>
</file>

<file path=ppt/slides/_rels/slide12.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tags" Target="../tags/tag448.xml"/><Relationship Id="rId3" Type="http://schemas.openxmlformats.org/officeDocument/2006/relationships/tags" Target="../tags/tag447.xml"/><Relationship Id="rId25" Type="http://schemas.openxmlformats.org/officeDocument/2006/relationships/slideLayout" Target="../slideLayouts/slideLayout17.xml"/><Relationship Id="rId24" Type="http://schemas.openxmlformats.org/officeDocument/2006/relationships/tags" Target="../tags/tag468.xml"/><Relationship Id="rId23" Type="http://schemas.openxmlformats.org/officeDocument/2006/relationships/tags" Target="../tags/tag467.xml"/><Relationship Id="rId22" Type="http://schemas.openxmlformats.org/officeDocument/2006/relationships/tags" Target="../tags/tag466.xml"/><Relationship Id="rId21" Type="http://schemas.openxmlformats.org/officeDocument/2006/relationships/tags" Target="../tags/tag465.xml"/><Relationship Id="rId20" Type="http://schemas.openxmlformats.org/officeDocument/2006/relationships/tags" Target="../tags/tag464.xml"/><Relationship Id="rId2" Type="http://schemas.openxmlformats.org/officeDocument/2006/relationships/tags" Target="../tags/tag446.xml"/><Relationship Id="rId19" Type="http://schemas.openxmlformats.org/officeDocument/2006/relationships/tags" Target="../tags/tag463.xml"/><Relationship Id="rId18" Type="http://schemas.openxmlformats.org/officeDocument/2006/relationships/tags" Target="../tags/tag462.xml"/><Relationship Id="rId17" Type="http://schemas.openxmlformats.org/officeDocument/2006/relationships/tags" Target="../tags/tag461.xml"/><Relationship Id="rId16" Type="http://schemas.openxmlformats.org/officeDocument/2006/relationships/tags" Target="../tags/tag460.xml"/><Relationship Id="rId15" Type="http://schemas.openxmlformats.org/officeDocument/2006/relationships/tags" Target="../tags/tag459.xml"/><Relationship Id="rId14" Type="http://schemas.openxmlformats.org/officeDocument/2006/relationships/tags" Target="../tags/tag458.xml"/><Relationship Id="rId13" Type="http://schemas.openxmlformats.org/officeDocument/2006/relationships/tags" Target="../tags/tag457.xml"/><Relationship Id="rId12" Type="http://schemas.openxmlformats.org/officeDocument/2006/relationships/tags" Target="../tags/tag456.xml"/><Relationship Id="rId11" Type="http://schemas.openxmlformats.org/officeDocument/2006/relationships/tags" Target="../tags/tag455.xml"/><Relationship Id="rId10" Type="http://schemas.openxmlformats.org/officeDocument/2006/relationships/tags" Target="../tags/tag454.xml"/><Relationship Id="rId1" Type="http://schemas.openxmlformats.org/officeDocument/2006/relationships/tags" Target="../tags/tag445.xml"/></Relationships>
</file>

<file path=ppt/slides/_rels/slide13.xml.rels><?xml version="1.0" encoding="UTF-8" standalone="yes"?>
<Relationships xmlns="http://schemas.openxmlformats.org/package/2006/relationships"><Relationship Id="rId9" Type="http://schemas.openxmlformats.org/officeDocument/2006/relationships/tags" Target="../tags/tag477.xml"/><Relationship Id="rId8" Type="http://schemas.openxmlformats.org/officeDocument/2006/relationships/tags" Target="../tags/tag476.xml"/><Relationship Id="rId7" Type="http://schemas.openxmlformats.org/officeDocument/2006/relationships/tags" Target="../tags/tag475.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2" Type="http://schemas.openxmlformats.org/officeDocument/2006/relationships/slideLayout" Target="../slideLayouts/slideLayout17.xml"/><Relationship Id="rId11" Type="http://schemas.openxmlformats.org/officeDocument/2006/relationships/tags" Target="../tags/tag479.xml"/><Relationship Id="rId10" Type="http://schemas.openxmlformats.org/officeDocument/2006/relationships/tags" Target="../tags/tag478.xml"/><Relationship Id="rId1" Type="http://schemas.openxmlformats.org/officeDocument/2006/relationships/tags" Target="../tags/tag469.xml"/></Relationships>
</file>

<file path=ppt/slides/_rels/slide14.xml.rels><?xml version="1.0" encoding="UTF-8" standalone="yes"?>
<Relationships xmlns="http://schemas.openxmlformats.org/package/2006/relationships"><Relationship Id="rId9" Type="http://schemas.openxmlformats.org/officeDocument/2006/relationships/tags" Target="../tags/tag488.xml"/><Relationship Id="rId8" Type="http://schemas.openxmlformats.org/officeDocument/2006/relationships/tags" Target="../tags/tag487.xml"/><Relationship Id="rId7" Type="http://schemas.openxmlformats.org/officeDocument/2006/relationships/tags" Target="../tags/tag486.xml"/><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2" Type="http://schemas.openxmlformats.org/officeDocument/2006/relationships/slideLayout" Target="../slideLayouts/slideLayout17.xml"/><Relationship Id="rId11" Type="http://schemas.openxmlformats.org/officeDocument/2006/relationships/tags" Target="../tags/tag490.xml"/><Relationship Id="rId10" Type="http://schemas.openxmlformats.org/officeDocument/2006/relationships/tags" Target="../tags/tag489.xml"/><Relationship Id="rId1" Type="http://schemas.openxmlformats.org/officeDocument/2006/relationships/tags" Target="../tags/tag480.xml"/></Relationships>
</file>

<file path=ppt/slides/_rels/slide15.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tags" Target="../tags/tag492.xml"/><Relationship Id="rId12" Type="http://schemas.openxmlformats.org/officeDocument/2006/relationships/slideLayout" Target="../slideLayouts/slideLayout17.xml"/><Relationship Id="rId11" Type="http://schemas.openxmlformats.org/officeDocument/2006/relationships/tags" Target="../tags/tag501.xml"/><Relationship Id="rId10" Type="http://schemas.openxmlformats.org/officeDocument/2006/relationships/tags" Target="../tags/tag500.xml"/><Relationship Id="rId1" Type="http://schemas.openxmlformats.org/officeDocument/2006/relationships/tags" Target="../tags/tag491.xml"/></Relationships>
</file>

<file path=ppt/slides/_rels/slide16.xml.rels><?xml version="1.0" encoding="UTF-8" standalone="yes"?>
<Relationships xmlns="http://schemas.openxmlformats.org/package/2006/relationships"><Relationship Id="rId9" Type="http://schemas.openxmlformats.org/officeDocument/2006/relationships/tags" Target="../tags/tag510.xml"/><Relationship Id="rId8" Type="http://schemas.openxmlformats.org/officeDocument/2006/relationships/tags" Target="../tags/tag509.xml"/><Relationship Id="rId7" Type="http://schemas.openxmlformats.org/officeDocument/2006/relationships/tags" Target="../tags/tag508.xml"/><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2" Type="http://schemas.openxmlformats.org/officeDocument/2006/relationships/slideLayout" Target="../slideLayouts/slideLayout17.xml"/><Relationship Id="rId11" Type="http://schemas.openxmlformats.org/officeDocument/2006/relationships/tags" Target="../tags/tag512.xml"/><Relationship Id="rId10" Type="http://schemas.openxmlformats.org/officeDocument/2006/relationships/tags" Target="../tags/tag511.xml"/><Relationship Id="rId1" Type="http://schemas.openxmlformats.org/officeDocument/2006/relationships/tags" Target="../tags/tag502.xml"/></Relationships>
</file>

<file path=ppt/slides/_rels/slide17.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2" Type="http://schemas.openxmlformats.org/officeDocument/2006/relationships/slideLayout" Target="../slideLayouts/slideLayout17.xml"/><Relationship Id="rId11" Type="http://schemas.openxmlformats.org/officeDocument/2006/relationships/tags" Target="../tags/tag523.xml"/><Relationship Id="rId10" Type="http://schemas.openxmlformats.org/officeDocument/2006/relationships/tags" Target="../tags/tag522.xml"/><Relationship Id="rId1" Type="http://schemas.openxmlformats.org/officeDocument/2006/relationships/tags" Target="../tags/tag513.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s>
</file>

<file path=ppt/slides/_rels/slide19.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tags" Target="../tags/tag533.xml"/><Relationship Id="rId2" Type="http://schemas.openxmlformats.org/officeDocument/2006/relationships/tags" Target="../tags/tag532.xml"/><Relationship Id="rId11" Type="http://schemas.openxmlformats.org/officeDocument/2006/relationships/slideLayout" Target="../slideLayouts/slideLayout17.xml"/><Relationship Id="rId10" Type="http://schemas.openxmlformats.org/officeDocument/2006/relationships/tags" Target="../tags/tag540.xml"/><Relationship Id="rId1" Type="http://schemas.openxmlformats.org/officeDocument/2006/relationships/tags" Target="../tags/tag531.xml"/></Relationships>
</file>

<file path=ppt/slides/_rels/slide2.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1" Type="http://schemas.openxmlformats.org/officeDocument/2006/relationships/notesSlide" Target="../notesSlides/notesSlide1.xml"/><Relationship Id="rId20" Type="http://schemas.openxmlformats.org/officeDocument/2006/relationships/slideLayout" Target="../slideLayouts/slideLayout17.xml"/><Relationship Id="rId2" Type="http://schemas.openxmlformats.org/officeDocument/2006/relationships/tags" Target="../tags/tag320.xml"/><Relationship Id="rId19" Type="http://schemas.openxmlformats.org/officeDocument/2006/relationships/tags" Target="../tags/tag337.xml"/><Relationship Id="rId18" Type="http://schemas.openxmlformats.org/officeDocument/2006/relationships/tags" Target="../tags/tag336.xml"/><Relationship Id="rId17" Type="http://schemas.openxmlformats.org/officeDocument/2006/relationships/tags" Target="../tags/tag335.xml"/><Relationship Id="rId16" Type="http://schemas.openxmlformats.org/officeDocument/2006/relationships/tags" Target="../tags/tag334.xml"/><Relationship Id="rId15" Type="http://schemas.openxmlformats.org/officeDocument/2006/relationships/tags" Target="../tags/tag333.xml"/><Relationship Id="rId14" Type="http://schemas.openxmlformats.org/officeDocument/2006/relationships/tags" Target="../tags/tag332.xml"/><Relationship Id="rId13" Type="http://schemas.openxmlformats.org/officeDocument/2006/relationships/tags" Target="../tags/tag331.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19.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47.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 Id="rId3" Type="http://schemas.openxmlformats.org/officeDocument/2006/relationships/tags" Target="../tags/tag543.xml"/><Relationship Id="rId2" Type="http://schemas.openxmlformats.org/officeDocument/2006/relationships/tags" Target="../tags/tag542.xml"/><Relationship Id="rId1" Type="http://schemas.openxmlformats.org/officeDocument/2006/relationships/tags" Target="../tags/tag541.xml"/></Relationships>
</file>

<file path=ppt/slides/_rels/slide21.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2" Type="http://schemas.openxmlformats.org/officeDocument/2006/relationships/slideLayout" Target="../slideLayouts/slideLayout17.xml"/><Relationship Id="rId21" Type="http://schemas.openxmlformats.org/officeDocument/2006/relationships/tags" Target="../tags/tag568.xml"/><Relationship Id="rId20" Type="http://schemas.openxmlformats.org/officeDocument/2006/relationships/tags" Target="../tags/tag567.xml"/><Relationship Id="rId2" Type="http://schemas.openxmlformats.org/officeDocument/2006/relationships/tags" Target="../tags/tag549.xml"/><Relationship Id="rId19" Type="http://schemas.openxmlformats.org/officeDocument/2006/relationships/tags" Target="../tags/tag566.xml"/><Relationship Id="rId18" Type="http://schemas.openxmlformats.org/officeDocument/2006/relationships/tags" Target="../tags/tag565.xml"/><Relationship Id="rId17" Type="http://schemas.openxmlformats.org/officeDocument/2006/relationships/tags" Target="../tags/tag564.xml"/><Relationship Id="rId16" Type="http://schemas.openxmlformats.org/officeDocument/2006/relationships/tags" Target="../tags/tag563.xml"/><Relationship Id="rId15" Type="http://schemas.openxmlformats.org/officeDocument/2006/relationships/tags" Target="../tags/tag562.xml"/><Relationship Id="rId14" Type="http://schemas.openxmlformats.org/officeDocument/2006/relationships/tags" Target="../tags/tag561.xml"/><Relationship Id="rId13" Type="http://schemas.openxmlformats.org/officeDocument/2006/relationships/tags" Target="../tags/tag560.xml"/><Relationship Id="rId12" Type="http://schemas.openxmlformats.org/officeDocument/2006/relationships/tags" Target="../tags/tag559.xml"/><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48.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tags" Target="../tags/tag573.xml"/><Relationship Id="rId4" Type="http://schemas.openxmlformats.org/officeDocument/2006/relationships/tags" Target="../tags/tag572.xml"/><Relationship Id="rId3" Type="http://schemas.openxmlformats.org/officeDocument/2006/relationships/tags" Target="../tags/tag571.xml"/><Relationship Id="rId2" Type="http://schemas.openxmlformats.org/officeDocument/2006/relationships/tags" Target="../tags/tag570.xml"/><Relationship Id="rId1" Type="http://schemas.openxmlformats.org/officeDocument/2006/relationships/tags" Target="../tags/tag569.xml"/></Relationships>
</file>

<file path=ppt/slides/_rels/slide23.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tags" Target="../tags/tag577.xml"/><Relationship Id="rId3" Type="http://schemas.openxmlformats.org/officeDocument/2006/relationships/tags" Target="../tags/tag576.xml"/><Relationship Id="rId22" Type="http://schemas.openxmlformats.org/officeDocument/2006/relationships/slideLayout" Target="../slideLayouts/slideLayout17.xml"/><Relationship Id="rId21" Type="http://schemas.openxmlformats.org/officeDocument/2006/relationships/tags" Target="../tags/tag594.xml"/><Relationship Id="rId20" Type="http://schemas.openxmlformats.org/officeDocument/2006/relationships/tags" Target="../tags/tag593.xml"/><Relationship Id="rId2" Type="http://schemas.openxmlformats.org/officeDocument/2006/relationships/tags" Target="../tags/tag575.xml"/><Relationship Id="rId19" Type="http://schemas.openxmlformats.org/officeDocument/2006/relationships/tags" Target="../tags/tag592.xml"/><Relationship Id="rId18" Type="http://schemas.openxmlformats.org/officeDocument/2006/relationships/tags" Target="../tags/tag591.xml"/><Relationship Id="rId17" Type="http://schemas.openxmlformats.org/officeDocument/2006/relationships/tags" Target="../tags/tag590.xml"/><Relationship Id="rId16" Type="http://schemas.openxmlformats.org/officeDocument/2006/relationships/tags" Target="../tags/tag589.xml"/><Relationship Id="rId15" Type="http://schemas.openxmlformats.org/officeDocument/2006/relationships/tags" Target="../tags/tag588.xml"/><Relationship Id="rId14" Type="http://schemas.openxmlformats.org/officeDocument/2006/relationships/tags" Target="../tags/tag587.xml"/><Relationship Id="rId13" Type="http://schemas.openxmlformats.org/officeDocument/2006/relationships/tags" Target="../tags/tag586.xml"/><Relationship Id="rId12" Type="http://schemas.openxmlformats.org/officeDocument/2006/relationships/tags" Target="../tags/tag585.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tags" Target="../tags/tag574.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01.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3" Type="http://schemas.openxmlformats.org/officeDocument/2006/relationships/tags" Target="../tags/tag597.xml"/><Relationship Id="rId2" Type="http://schemas.openxmlformats.org/officeDocument/2006/relationships/tags" Target="../tags/tag596.xml"/><Relationship Id="rId1" Type="http://schemas.openxmlformats.org/officeDocument/2006/relationships/tags" Target="../tags/tag595.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08.xml"/><Relationship Id="rId6" Type="http://schemas.openxmlformats.org/officeDocument/2006/relationships/tags" Target="../tags/tag607.xml"/><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tags" Target="../tags/tag604.xml"/><Relationship Id="rId2" Type="http://schemas.openxmlformats.org/officeDocument/2006/relationships/tags" Target="../tags/tag603.xml"/><Relationship Id="rId1" Type="http://schemas.openxmlformats.org/officeDocument/2006/relationships/tags" Target="../tags/tag602.xml"/></Relationships>
</file>

<file path=ppt/slides/_rels/slide26.xml.rels><?xml version="1.0" encoding="UTF-8" standalone="yes"?>
<Relationships xmlns="http://schemas.openxmlformats.org/package/2006/relationships"><Relationship Id="rId9" Type="http://schemas.openxmlformats.org/officeDocument/2006/relationships/tags" Target="../tags/tag617.xml"/><Relationship Id="rId8" Type="http://schemas.openxmlformats.org/officeDocument/2006/relationships/tags" Target="../tags/tag616.xml"/><Relationship Id="rId7" Type="http://schemas.openxmlformats.org/officeDocument/2006/relationships/tags" Target="../tags/tag615.xml"/><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3" Type="http://schemas.openxmlformats.org/officeDocument/2006/relationships/slideLayout" Target="../slideLayouts/slideLayout17.xml"/><Relationship Id="rId12" Type="http://schemas.openxmlformats.org/officeDocument/2006/relationships/tags" Target="../tags/tag619.xml"/><Relationship Id="rId11" Type="http://schemas.openxmlformats.org/officeDocument/2006/relationships/image" Target="../media/image9.png"/><Relationship Id="rId10" Type="http://schemas.openxmlformats.org/officeDocument/2006/relationships/tags" Target="../tags/tag618.xml"/><Relationship Id="rId1" Type="http://schemas.openxmlformats.org/officeDocument/2006/relationships/tags" Target="../tags/tag609.xml"/></Relationships>
</file>

<file path=ppt/slides/_rels/slide27.xml.rels><?xml version="1.0" encoding="UTF-8" standalone="yes"?>
<Relationships xmlns="http://schemas.openxmlformats.org/package/2006/relationships"><Relationship Id="rId9" Type="http://schemas.openxmlformats.org/officeDocument/2006/relationships/tags" Target="../tags/tag628.xml"/><Relationship Id="rId8" Type="http://schemas.openxmlformats.org/officeDocument/2006/relationships/tags" Target="../tags/tag627.xml"/><Relationship Id="rId7" Type="http://schemas.openxmlformats.org/officeDocument/2006/relationships/tags" Target="../tags/tag626.xml"/><Relationship Id="rId6" Type="http://schemas.openxmlformats.org/officeDocument/2006/relationships/tags" Target="../tags/tag625.xml"/><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tags" Target="../tags/tag622.xml"/><Relationship Id="rId2" Type="http://schemas.openxmlformats.org/officeDocument/2006/relationships/tags" Target="../tags/tag621.xml"/><Relationship Id="rId12" Type="http://schemas.openxmlformats.org/officeDocument/2006/relationships/slideLayout" Target="../slideLayouts/slideLayout17.xml"/><Relationship Id="rId11" Type="http://schemas.openxmlformats.org/officeDocument/2006/relationships/tags" Target="../tags/tag630.xml"/><Relationship Id="rId10" Type="http://schemas.openxmlformats.org/officeDocument/2006/relationships/tags" Target="../tags/tag629.xml"/><Relationship Id="rId1" Type="http://schemas.openxmlformats.org/officeDocument/2006/relationships/tags" Target="../tags/tag620.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37.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 Type="http://schemas.openxmlformats.org/officeDocument/2006/relationships/tags" Target="../tags/tag631.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44.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tags" Target="../tags/tag640.xml"/><Relationship Id="rId2" Type="http://schemas.openxmlformats.org/officeDocument/2006/relationships/tags" Target="../tags/tag639.xml"/><Relationship Id="rId1" Type="http://schemas.openxmlformats.org/officeDocument/2006/relationships/tags" Target="../tags/tag638.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51.xml"/><Relationship Id="rId6" Type="http://schemas.openxmlformats.org/officeDocument/2006/relationships/tags" Target="../tags/tag650.xml"/><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58.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 Id="rId3" Type="http://schemas.openxmlformats.org/officeDocument/2006/relationships/tags" Target="../tags/tag654.xml"/><Relationship Id="rId2" Type="http://schemas.openxmlformats.org/officeDocument/2006/relationships/tags" Target="../tags/tag653.xml"/><Relationship Id="rId1" Type="http://schemas.openxmlformats.org/officeDocument/2006/relationships/tags" Target="../tags/tag652.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tags" Target="../tags/tag666.xml"/></Relationships>
</file>

<file path=ppt/slides/_rels/slide34.xml.rels><?xml version="1.0" encoding="UTF-8" standalone="yes"?>
<Relationships xmlns="http://schemas.openxmlformats.org/package/2006/relationships"><Relationship Id="rId9" Type="http://schemas.openxmlformats.org/officeDocument/2006/relationships/tags" Target="../tags/tag681.xml"/><Relationship Id="rId8" Type="http://schemas.openxmlformats.org/officeDocument/2006/relationships/tags" Target="../tags/tag680.xml"/><Relationship Id="rId7" Type="http://schemas.openxmlformats.org/officeDocument/2006/relationships/tags" Target="../tags/tag679.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tags" Target="../tags/tag676.xml"/><Relationship Id="rId32" Type="http://schemas.openxmlformats.org/officeDocument/2006/relationships/slideLayout" Target="../slideLayouts/slideLayout17.xml"/><Relationship Id="rId31" Type="http://schemas.openxmlformats.org/officeDocument/2006/relationships/tags" Target="../tags/tag693.xml"/><Relationship Id="rId30" Type="http://schemas.openxmlformats.org/officeDocument/2006/relationships/tags" Target="../tags/tag692.xml"/><Relationship Id="rId3" Type="http://schemas.openxmlformats.org/officeDocument/2006/relationships/tags" Target="../tags/tag675.xml"/><Relationship Id="rId29" Type="http://schemas.openxmlformats.org/officeDocument/2006/relationships/image" Target="../media/image19.svg"/><Relationship Id="rId28" Type="http://schemas.openxmlformats.org/officeDocument/2006/relationships/image" Target="../media/image18.png"/><Relationship Id="rId27" Type="http://schemas.openxmlformats.org/officeDocument/2006/relationships/tags" Target="../tags/tag691.xml"/><Relationship Id="rId26" Type="http://schemas.openxmlformats.org/officeDocument/2006/relationships/image" Target="../media/image17.svg"/><Relationship Id="rId25" Type="http://schemas.openxmlformats.org/officeDocument/2006/relationships/image" Target="../media/image16.png"/><Relationship Id="rId24" Type="http://schemas.openxmlformats.org/officeDocument/2006/relationships/tags" Target="../tags/tag690.xml"/><Relationship Id="rId23" Type="http://schemas.openxmlformats.org/officeDocument/2006/relationships/tags" Target="../tags/tag689.xml"/><Relationship Id="rId22" Type="http://schemas.openxmlformats.org/officeDocument/2006/relationships/tags" Target="../tags/tag688.xml"/><Relationship Id="rId21" Type="http://schemas.openxmlformats.org/officeDocument/2006/relationships/tags" Target="../tags/tag687.xml"/><Relationship Id="rId20" Type="http://schemas.openxmlformats.org/officeDocument/2006/relationships/tags" Target="../tags/tag686.xml"/><Relationship Id="rId2" Type="http://schemas.openxmlformats.org/officeDocument/2006/relationships/tags" Target="../tags/tag674.xml"/><Relationship Id="rId19" Type="http://schemas.openxmlformats.org/officeDocument/2006/relationships/tags" Target="../tags/tag685.xml"/><Relationship Id="rId18" Type="http://schemas.openxmlformats.org/officeDocument/2006/relationships/image" Target="../media/image15.svg"/><Relationship Id="rId17" Type="http://schemas.openxmlformats.org/officeDocument/2006/relationships/image" Target="../media/image14.png"/><Relationship Id="rId16" Type="http://schemas.openxmlformats.org/officeDocument/2006/relationships/tags" Target="../tags/tag684.xml"/><Relationship Id="rId15" Type="http://schemas.openxmlformats.org/officeDocument/2006/relationships/image" Target="../media/image13.svg"/><Relationship Id="rId14" Type="http://schemas.openxmlformats.org/officeDocument/2006/relationships/image" Target="../media/image12.png"/><Relationship Id="rId13" Type="http://schemas.openxmlformats.org/officeDocument/2006/relationships/tags" Target="../tags/tag683.xml"/><Relationship Id="rId12" Type="http://schemas.openxmlformats.org/officeDocument/2006/relationships/tags" Target="../tags/tag682.xml"/><Relationship Id="rId11" Type="http://schemas.openxmlformats.org/officeDocument/2006/relationships/image" Target="../media/image11.svg"/><Relationship Id="rId10" Type="http://schemas.openxmlformats.org/officeDocument/2006/relationships/image" Target="../media/image10.png"/><Relationship Id="rId1" Type="http://schemas.openxmlformats.org/officeDocument/2006/relationships/tags" Target="../tags/tag673.xml"/></Relationships>
</file>

<file path=ppt/slides/_rels/slide35.xml.rels><?xml version="1.0" encoding="UTF-8" standalone="yes"?>
<Relationships xmlns="http://schemas.openxmlformats.org/package/2006/relationships"><Relationship Id="rId9" Type="http://schemas.openxmlformats.org/officeDocument/2006/relationships/tags" Target="../tags/tag702.xml"/><Relationship Id="rId8" Type="http://schemas.openxmlformats.org/officeDocument/2006/relationships/tags" Target="../tags/tag701.xml"/><Relationship Id="rId7" Type="http://schemas.openxmlformats.org/officeDocument/2006/relationships/tags" Target="../tags/tag700.xml"/><Relationship Id="rId6" Type="http://schemas.openxmlformats.org/officeDocument/2006/relationships/tags" Target="../tags/tag699.xml"/><Relationship Id="rId5" Type="http://schemas.openxmlformats.org/officeDocument/2006/relationships/tags" Target="../tags/tag698.xml"/><Relationship Id="rId4" Type="http://schemas.openxmlformats.org/officeDocument/2006/relationships/tags" Target="../tags/tag697.xml"/><Relationship Id="rId3" Type="http://schemas.openxmlformats.org/officeDocument/2006/relationships/tags" Target="../tags/tag696.xml"/><Relationship Id="rId2" Type="http://schemas.openxmlformats.org/officeDocument/2006/relationships/tags" Target="../tags/tag695.xml"/><Relationship Id="rId14" Type="http://schemas.openxmlformats.org/officeDocument/2006/relationships/slideLayout" Target="../slideLayouts/slideLayout17.xml"/><Relationship Id="rId13" Type="http://schemas.openxmlformats.org/officeDocument/2006/relationships/tags" Target="../tags/tag705.xml"/><Relationship Id="rId12" Type="http://schemas.openxmlformats.org/officeDocument/2006/relationships/image" Target="../media/image20.png"/><Relationship Id="rId11" Type="http://schemas.openxmlformats.org/officeDocument/2006/relationships/tags" Target="../tags/tag704.xml"/><Relationship Id="rId10" Type="http://schemas.openxmlformats.org/officeDocument/2006/relationships/tags" Target="../tags/tag703.xml"/><Relationship Id="rId1" Type="http://schemas.openxmlformats.org/officeDocument/2006/relationships/tags" Target="../tags/tag694.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tags" Target="../tags/tag710.xml"/><Relationship Id="rId4" Type="http://schemas.openxmlformats.org/officeDocument/2006/relationships/tags" Target="../tags/tag709.xml"/><Relationship Id="rId3" Type="http://schemas.openxmlformats.org/officeDocument/2006/relationships/tags" Target="../tags/tag708.xml"/><Relationship Id="rId2" Type="http://schemas.openxmlformats.org/officeDocument/2006/relationships/tags" Target="../tags/tag707.xml"/><Relationship Id="rId1" Type="http://schemas.openxmlformats.org/officeDocument/2006/relationships/tags" Target="../tags/tag706.xml"/></Relationships>
</file>

<file path=ppt/slides/_rels/slide37.xml.rels><?xml version="1.0" encoding="UTF-8" standalone="yes"?>
<Relationships xmlns="http://schemas.openxmlformats.org/package/2006/relationships"><Relationship Id="rId9" Type="http://schemas.openxmlformats.org/officeDocument/2006/relationships/tags" Target="../tags/tag718.xml"/><Relationship Id="rId8" Type="http://schemas.openxmlformats.org/officeDocument/2006/relationships/image" Target="../media/image21.png"/><Relationship Id="rId7" Type="http://schemas.openxmlformats.org/officeDocument/2006/relationships/tags" Target="../tags/tag717.xml"/><Relationship Id="rId6" Type="http://schemas.openxmlformats.org/officeDocument/2006/relationships/tags" Target="../tags/tag716.xml"/><Relationship Id="rId5" Type="http://schemas.openxmlformats.org/officeDocument/2006/relationships/tags" Target="../tags/tag715.xml"/><Relationship Id="rId4" Type="http://schemas.openxmlformats.org/officeDocument/2006/relationships/tags" Target="../tags/tag714.xml"/><Relationship Id="rId3" Type="http://schemas.openxmlformats.org/officeDocument/2006/relationships/tags" Target="../tags/tag713.xml"/><Relationship Id="rId2" Type="http://schemas.openxmlformats.org/officeDocument/2006/relationships/tags" Target="../tags/tag712.xml"/><Relationship Id="rId10" Type="http://schemas.openxmlformats.org/officeDocument/2006/relationships/slideLayout" Target="../slideLayouts/slideLayout17.xml"/><Relationship Id="rId1" Type="http://schemas.openxmlformats.org/officeDocument/2006/relationships/tags" Target="../tags/tag711.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725.xml"/><Relationship Id="rId7" Type="http://schemas.openxmlformats.org/officeDocument/2006/relationships/image" Target="../media/image22.png"/><Relationship Id="rId6" Type="http://schemas.openxmlformats.org/officeDocument/2006/relationships/tags" Target="../tags/tag724.xml"/><Relationship Id="rId5" Type="http://schemas.openxmlformats.org/officeDocument/2006/relationships/tags" Target="../tags/tag723.xml"/><Relationship Id="rId4" Type="http://schemas.openxmlformats.org/officeDocument/2006/relationships/tags" Target="../tags/tag722.xml"/><Relationship Id="rId3" Type="http://schemas.openxmlformats.org/officeDocument/2006/relationships/tags" Target="../tags/tag721.xml"/><Relationship Id="rId2" Type="http://schemas.openxmlformats.org/officeDocument/2006/relationships/tags" Target="../tags/tag720.xml"/><Relationship Id="rId1" Type="http://schemas.openxmlformats.org/officeDocument/2006/relationships/tags" Target="../tags/tag719.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733.xml"/><Relationship Id="rId7" Type="http://schemas.openxmlformats.org/officeDocument/2006/relationships/tags" Target="../tags/tag732.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tags" Target="../tags/tag729.xml"/><Relationship Id="rId3" Type="http://schemas.openxmlformats.org/officeDocument/2006/relationships/tags" Target="../tags/tag728.xml"/><Relationship Id="rId2" Type="http://schemas.openxmlformats.org/officeDocument/2006/relationships/tags" Target="../tags/tag727.xml"/><Relationship Id="rId1" Type="http://schemas.openxmlformats.org/officeDocument/2006/relationships/tags" Target="../tags/tag726.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49.xml"/><Relationship Id="rId7" Type="http://schemas.openxmlformats.org/officeDocument/2006/relationships/image" Target="../media/image1.jpeg"/><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741.xml"/><Relationship Id="rId7" Type="http://schemas.openxmlformats.org/officeDocument/2006/relationships/tags" Target="../tags/tag740.xml"/><Relationship Id="rId6" Type="http://schemas.openxmlformats.org/officeDocument/2006/relationships/tags" Target="../tags/tag739.xml"/><Relationship Id="rId5" Type="http://schemas.openxmlformats.org/officeDocument/2006/relationships/tags" Target="../tags/tag738.xml"/><Relationship Id="rId4" Type="http://schemas.openxmlformats.org/officeDocument/2006/relationships/tags" Target="../tags/tag737.xml"/><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tags" Target="../tags/tag734.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tags" Target="../tags/tag745.xml"/><Relationship Id="rId4" Type="http://schemas.openxmlformats.org/officeDocument/2006/relationships/image" Target="../media/image23.png"/><Relationship Id="rId3" Type="http://schemas.openxmlformats.org/officeDocument/2006/relationships/tags" Target="../tags/tag744.xml"/><Relationship Id="rId2" Type="http://schemas.openxmlformats.org/officeDocument/2006/relationships/tags" Target="../tags/tag743.xml"/><Relationship Id="rId1" Type="http://schemas.openxmlformats.org/officeDocument/2006/relationships/tags" Target="../tags/tag742.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s>
</file>

<file path=ppt/slides/_rels/slide6.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4" Type="http://schemas.openxmlformats.org/officeDocument/2006/relationships/slideLayout" Target="../slideLayouts/slideLayout17.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57.xml"/></Relationships>
</file>

<file path=ppt/slides/_rels/slide7.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2" Type="http://schemas.openxmlformats.org/officeDocument/2006/relationships/slideLayout" Target="../slideLayouts/slideLayout17.xml"/><Relationship Id="rId21" Type="http://schemas.openxmlformats.org/officeDocument/2006/relationships/tags" Target="../tags/tag390.xml"/><Relationship Id="rId20" Type="http://schemas.openxmlformats.org/officeDocument/2006/relationships/tags" Target="../tags/tag389.xml"/><Relationship Id="rId2" Type="http://schemas.openxmlformats.org/officeDocument/2006/relationships/tags" Target="../tags/tag371.xml"/><Relationship Id="rId19" Type="http://schemas.openxmlformats.org/officeDocument/2006/relationships/tags" Target="../tags/tag388.xml"/><Relationship Id="rId18" Type="http://schemas.openxmlformats.org/officeDocument/2006/relationships/tags" Target="../tags/tag387.xml"/><Relationship Id="rId17" Type="http://schemas.openxmlformats.org/officeDocument/2006/relationships/tags" Target="../tags/tag386.xml"/><Relationship Id="rId16" Type="http://schemas.openxmlformats.org/officeDocument/2006/relationships/tags" Target="../tags/tag385.xml"/><Relationship Id="rId15" Type="http://schemas.openxmlformats.org/officeDocument/2006/relationships/tags" Target="../tags/tag384.xml"/><Relationship Id="rId14" Type="http://schemas.openxmlformats.org/officeDocument/2006/relationships/tags" Target="../tags/tag383.xml"/><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tags" Target="../tags/tag370.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440180" y="2292350"/>
            <a:ext cx="9392920" cy="2254885"/>
          </a:xfrm>
        </p:spPr>
        <p:txBody>
          <a:bodyPr>
            <a:normAutofit/>
          </a:bodyPr>
          <a:lstStyle/>
          <a:p>
            <a:r>
              <a:rPr lang="zh-CN" altLang="en-US"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 项目一</a:t>
            </a:r>
            <a:r>
              <a:rPr lang="en-US" altLang="zh-CN"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 </a:t>
            </a:r>
            <a:br>
              <a:rPr lang="en-US" altLang="zh-CN"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br>
            <a:r>
              <a:rPr lang="zh-CN" altLang="en-US"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下载</a:t>
            </a:r>
            <a:r>
              <a:rPr lang="en-US" altLang="zh-CN"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Linux</a:t>
            </a:r>
            <a:r>
              <a:rPr lang="zh-CN" altLang="en-US"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操作系统</a:t>
            </a:r>
            <a:endParaRPr lang="zh-CN" altLang="en-US" sz="6000"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 Linux应用领域</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4" name="椭圆 262"/>
          <p:cNvSpPr/>
          <p:nvPr>
            <p:custDataLst>
              <p:tags r:id="rId6"/>
            </p:custDataLst>
          </p:nvPr>
        </p:nvSpPr>
        <p:spPr>
          <a:xfrm>
            <a:off x="2539297" y="3781162"/>
            <a:ext cx="7147548" cy="1869961"/>
          </a:xfrm>
          <a:prstGeom prst="ellipse">
            <a:avLst/>
          </a:prstGeom>
          <a:gradFill flip="none" rotWithShape="1">
            <a:gsLst>
              <a:gs pos="100000">
                <a:schemeClr val="accent1">
                  <a:alpha val="10000"/>
                </a:schemeClr>
              </a:gs>
              <a:gs pos="25000">
                <a:schemeClr val="accent1">
                  <a:alpha val="0"/>
                </a:schemeClr>
              </a:gs>
            </a:gsLst>
            <a:path path="circle">
              <a:fillToRect l="50000" t="50000" r="50000" b="50000"/>
            </a:path>
            <a:tileRect/>
          </a:gradFill>
          <a:ln w="12700" cap="flat" cmpd="sng" algn="ctr">
            <a:noFill/>
            <a:prstDash val="dash"/>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5" name="椭圆 263"/>
          <p:cNvSpPr/>
          <p:nvPr>
            <p:custDataLst>
              <p:tags r:id="rId7"/>
            </p:custDataLst>
          </p:nvPr>
        </p:nvSpPr>
        <p:spPr>
          <a:xfrm>
            <a:off x="3367246" y="3859258"/>
            <a:ext cx="5419162" cy="1605857"/>
          </a:xfrm>
          <a:prstGeom prst="ellipse">
            <a:avLst/>
          </a:prstGeom>
          <a:gradFill flip="none" rotWithShape="1">
            <a:gsLst>
              <a:gs pos="100000">
                <a:schemeClr val="accent1">
                  <a:alpha val="10000"/>
                </a:schemeClr>
              </a:gs>
              <a:gs pos="25000">
                <a:schemeClr val="accent1">
                  <a:alpha val="0"/>
                </a:schemeClr>
              </a:gs>
            </a:gsLst>
            <a:path path="circle">
              <a:fillToRect l="50000" t="50000" r="50000" b="50000"/>
            </a:path>
            <a:tileRect/>
          </a:gradFill>
          <a:ln w="12700" cap="flat" cmpd="sng" algn="ctr">
            <a:solidFill>
              <a:schemeClr val="accent1"/>
            </a:solidFill>
            <a:prstDash val="dash"/>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6" name="椭圆 264"/>
          <p:cNvSpPr/>
          <p:nvPr>
            <p:custDataLst>
              <p:tags r:id="rId8"/>
            </p:custDataLst>
          </p:nvPr>
        </p:nvSpPr>
        <p:spPr>
          <a:xfrm>
            <a:off x="4142496" y="4089103"/>
            <a:ext cx="3867789" cy="1146140"/>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7" name="椭圆 265"/>
          <p:cNvSpPr/>
          <p:nvPr>
            <p:custDataLst>
              <p:tags r:id="rId9"/>
            </p:custDataLst>
          </p:nvPr>
        </p:nvSpPr>
        <p:spPr>
          <a:xfrm>
            <a:off x="4797744" y="4283392"/>
            <a:ext cx="2557050" cy="757730"/>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solidFill>
              <a:schemeClr val="accent1">
                <a:alpha val="15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椭圆 266"/>
          <p:cNvSpPr/>
          <p:nvPr>
            <p:custDataLst>
              <p:tags r:id="rId10"/>
            </p:custDataLst>
          </p:nvPr>
        </p:nvSpPr>
        <p:spPr>
          <a:xfrm>
            <a:off x="5469500" y="4482125"/>
            <a:ext cx="1470828" cy="435850"/>
          </a:xfrm>
          <a:prstGeom prst="ellipse">
            <a:avLst/>
          </a:prstGeom>
          <a:solidFill>
            <a:schemeClr val="accent1">
              <a:alpha val="40000"/>
            </a:schemeClr>
          </a:solidFill>
          <a:ln w="12700" cap="flat" cmpd="sng" algn="ctr">
            <a:noFill/>
            <a:prstDash val="solid"/>
            <a:miter lim="800000"/>
          </a:ln>
          <a:effectLst>
            <a:softEdge rad="11430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13" name="直接连接符 267"/>
          <p:cNvCxnSpPr/>
          <p:nvPr>
            <p:custDataLst>
              <p:tags r:id="rId11"/>
            </p:custDataLst>
          </p:nvPr>
        </p:nvCxnSpPr>
        <p:spPr>
          <a:xfrm>
            <a:off x="2981844" y="4409743"/>
            <a:ext cx="0" cy="823319"/>
          </a:xfrm>
          <a:prstGeom prst="line">
            <a:avLst/>
          </a:prstGeom>
          <a:noFill/>
          <a:ln w="6350" cap="flat" cmpd="sng" algn="ctr">
            <a:gradFill>
              <a:gsLst>
                <a:gs pos="0">
                  <a:schemeClr val="accent1">
                    <a:alpha val="100000"/>
                  </a:schemeClr>
                </a:gs>
                <a:gs pos="100000">
                  <a:schemeClr val="accent1">
                    <a:alpha val="0"/>
                  </a:schemeClr>
                </a:gs>
              </a:gsLst>
              <a:lin ang="5400000" scaled="1"/>
            </a:gradFill>
            <a:prstDash val="sysDash"/>
            <a:miter lim="800000"/>
          </a:ln>
          <a:effectLst/>
        </p:spPr>
      </p:cxnSp>
      <p:sp>
        <p:nvSpPr>
          <p:cNvPr id="14" name="椭圆 268"/>
          <p:cNvSpPr/>
          <p:nvPr>
            <p:custDataLst>
              <p:tags r:id="rId12"/>
            </p:custDataLst>
          </p:nvPr>
        </p:nvSpPr>
        <p:spPr>
          <a:xfrm flipV="1">
            <a:off x="2892953" y="4228788"/>
            <a:ext cx="169893" cy="169886"/>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5" name="椭圆 269"/>
          <p:cNvSpPr/>
          <p:nvPr>
            <p:custDataLst>
              <p:tags r:id="rId13"/>
            </p:custDataLst>
          </p:nvPr>
        </p:nvSpPr>
        <p:spPr>
          <a:xfrm flipV="1">
            <a:off x="2933589" y="4270058"/>
            <a:ext cx="88027" cy="88023"/>
          </a:xfrm>
          <a:prstGeom prst="ellipse">
            <a:avLst/>
          </a:prstGeom>
          <a:solidFill>
            <a:schemeClr val="accent1"/>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1" name="椭圆 270"/>
          <p:cNvSpPr/>
          <p:nvPr>
            <p:custDataLst>
              <p:tags r:id="rId14"/>
            </p:custDataLst>
          </p:nvPr>
        </p:nvSpPr>
        <p:spPr>
          <a:xfrm flipV="1">
            <a:off x="7759057" y="3437665"/>
            <a:ext cx="102274" cy="102271"/>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42" name="直接连接符 271"/>
          <p:cNvCxnSpPr/>
          <p:nvPr>
            <p:custDataLst>
              <p:tags r:id="rId15"/>
            </p:custDataLst>
          </p:nvPr>
        </p:nvCxnSpPr>
        <p:spPr>
          <a:xfrm>
            <a:off x="7810487" y="3549413"/>
            <a:ext cx="0" cy="1869961"/>
          </a:xfrm>
          <a:prstGeom prst="line">
            <a:avLst/>
          </a:prstGeom>
          <a:noFill/>
          <a:ln w="6350" cap="flat" cmpd="sng" algn="ctr">
            <a:gradFill>
              <a:gsLst>
                <a:gs pos="0">
                  <a:schemeClr val="accent1">
                    <a:alpha val="100000"/>
                  </a:schemeClr>
                </a:gs>
                <a:gs pos="100000">
                  <a:schemeClr val="accent1">
                    <a:alpha val="0"/>
                  </a:schemeClr>
                </a:gs>
              </a:gsLst>
              <a:lin ang="5400000" scaled="1"/>
            </a:gradFill>
            <a:prstDash val="sysDash"/>
            <a:miter lim="800000"/>
          </a:ln>
          <a:effectLst/>
        </p:spPr>
      </p:cxnSp>
      <p:sp>
        <p:nvSpPr>
          <p:cNvPr id="43" name="椭圆 272"/>
          <p:cNvSpPr/>
          <p:nvPr>
            <p:custDataLst>
              <p:tags r:id="rId16"/>
            </p:custDataLst>
          </p:nvPr>
        </p:nvSpPr>
        <p:spPr>
          <a:xfrm flipV="1">
            <a:off x="4089797" y="3315758"/>
            <a:ext cx="376584" cy="376573"/>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44" name="直接连接符 273"/>
          <p:cNvCxnSpPr/>
          <p:nvPr>
            <p:custDataLst>
              <p:tags r:id="rId17"/>
            </p:custDataLst>
          </p:nvPr>
        </p:nvCxnSpPr>
        <p:spPr>
          <a:xfrm>
            <a:off x="4277101" y="3723383"/>
            <a:ext cx="0" cy="988083"/>
          </a:xfrm>
          <a:prstGeom prst="line">
            <a:avLst/>
          </a:prstGeom>
          <a:noFill/>
          <a:ln w="6350" cap="flat" cmpd="sng" algn="ctr">
            <a:gradFill>
              <a:gsLst>
                <a:gs pos="0">
                  <a:schemeClr val="accent1">
                    <a:alpha val="100000"/>
                  </a:schemeClr>
                </a:gs>
                <a:gs pos="100000">
                  <a:schemeClr val="accent1">
                    <a:alpha val="0"/>
                  </a:schemeClr>
                </a:gs>
              </a:gsLst>
              <a:lin ang="5400000" scaled="1"/>
            </a:gradFill>
            <a:prstDash val="sysDash"/>
            <a:miter lim="800000"/>
          </a:ln>
          <a:effectLst/>
        </p:spPr>
      </p:cxnSp>
      <p:cxnSp>
        <p:nvCxnSpPr>
          <p:cNvPr id="45" name="直接连接符 274"/>
          <p:cNvCxnSpPr/>
          <p:nvPr>
            <p:custDataLst>
              <p:tags r:id="rId18"/>
            </p:custDataLst>
          </p:nvPr>
        </p:nvCxnSpPr>
        <p:spPr>
          <a:xfrm>
            <a:off x="7121588" y="3419887"/>
            <a:ext cx="0" cy="823319"/>
          </a:xfrm>
          <a:prstGeom prst="line">
            <a:avLst/>
          </a:prstGeom>
          <a:noFill/>
          <a:ln w="6350" cap="flat" cmpd="sng" algn="ctr">
            <a:gradFill>
              <a:gsLst>
                <a:gs pos="0">
                  <a:schemeClr val="accent1">
                    <a:alpha val="100000"/>
                  </a:schemeClr>
                </a:gs>
                <a:gs pos="100000">
                  <a:schemeClr val="accent1">
                    <a:alpha val="0"/>
                  </a:schemeClr>
                </a:gs>
              </a:gsLst>
              <a:lin ang="5400000" scaled="1"/>
            </a:gradFill>
            <a:prstDash val="sysDash"/>
            <a:miter lim="800000"/>
          </a:ln>
          <a:effectLst/>
        </p:spPr>
      </p:cxnSp>
      <p:sp>
        <p:nvSpPr>
          <p:cNvPr id="46" name="椭圆 275"/>
          <p:cNvSpPr/>
          <p:nvPr>
            <p:custDataLst>
              <p:tags r:id="rId19"/>
            </p:custDataLst>
          </p:nvPr>
        </p:nvSpPr>
        <p:spPr>
          <a:xfrm flipV="1">
            <a:off x="7032697" y="3238932"/>
            <a:ext cx="169893" cy="169886"/>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7" name="椭圆 276"/>
          <p:cNvSpPr/>
          <p:nvPr>
            <p:custDataLst>
              <p:tags r:id="rId20"/>
            </p:custDataLst>
          </p:nvPr>
        </p:nvSpPr>
        <p:spPr>
          <a:xfrm flipV="1">
            <a:off x="7073333" y="3280202"/>
            <a:ext cx="88027" cy="88023"/>
          </a:xfrm>
          <a:prstGeom prst="ellipse">
            <a:avLst/>
          </a:prstGeom>
          <a:solidFill>
            <a:schemeClr val="accent1"/>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8" name="椭圆 277"/>
          <p:cNvSpPr/>
          <p:nvPr>
            <p:custDataLst>
              <p:tags r:id="rId21"/>
            </p:custDataLst>
          </p:nvPr>
        </p:nvSpPr>
        <p:spPr>
          <a:xfrm flipV="1">
            <a:off x="3845349" y="4075135"/>
            <a:ext cx="102274" cy="102271"/>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49" name="直接连接符 278"/>
          <p:cNvCxnSpPr/>
          <p:nvPr>
            <p:custDataLst>
              <p:tags r:id="rId22"/>
            </p:custDataLst>
          </p:nvPr>
        </p:nvCxnSpPr>
        <p:spPr>
          <a:xfrm>
            <a:off x="3896778" y="4186882"/>
            <a:ext cx="0" cy="1081253"/>
          </a:xfrm>
          <a:prstGeom prst="line">
            <a:avLst/>
          </a:prstGeom>
          <a:noFill/>
          <a:ln w="6350" cap="flat" cmpd="sng" algn="ctr">
            <a:gradFill>
              <a:gsLst>
                <a:gs pos="0">
                  <a:schemeClr val="accent1">
                    <a:alpha val="100000"/>
                  </a:schemeClr>
                </a:gs>
                <a:gs pos="100000">
                  <a:schemeClr val="accent1">
                    <a:alpha val="0"/>
                  </a:schemeClr>
                </a:gs>
              </a:gsLst>
              <a:lin ang="5400000" scaled="1"/>
            </a:gradFill>
            <a:prstDash val="sysDash"/>
            <a:miter lim="800000"/>
          </a:ln>
          <a:effectLst/>
        </p:spPr>
      </p:cxnSp>
      <p:sp>
        <p:nvSpPr>
          <p:cNvPr id="50" name="椭圆 279"/>
          <p:cNvSpPr/>
          <p:nvPr>
            <p:custDataLst>
              <p:tags r:id="rId23"/>
            </p:custDataLst>
          </p:nvPr>
        </p:nvSpPr>
        <p:spPr>
          <a:xfrm flipV="1">
            <a:off x="8480338" y="4304344"/>
            <a:ext cx="256517" cy="256509"/>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51" name="直接连接符 280"/>
          <p:cNvCxnSpPr/>
          <p:nvPr>
            <p:custDataLst>
              <p:tags r:id="rId24"/>
            </p:custDataLst>
          </p:nvPr>
        </p:nvCxnSpPr>
        <p:spPr>
          <a:xfrm>
            <a:off x="8607324" y="4588793"/>
            <a:ext cx="0" cy="401138"/>
          </a:xfrm>
          <a:prstGeom prst="line">
            <a:avLst/>
          </a:prstGeom>
          <a:noFill/>
          <a:ln w="6350" cap="flat" cmpd="sng" algn="ctr">
            <a:gradFill>
              <a:gsLst>
                <a:gs pos="0">
                  <a:schemeClr val="accent1">
                    <a:alpha val="100000"/>
                  </a:schemeClr>
                </a:gs>
                <a:gs pos="100000">
                  <a:schemeClr val="accent1">
                    <a:alpha val="0"/>
                  </a:schemeClr>
                </a:gs>
              </a:gsLst>
              <a:lin ang="5400000" scaled="1"/>
            </a:gradFill>
            <a:prstDash val="sysDash"/>
            <a:miter lim="800000"/>
          </a:ln>
          <a:effectLst/>
        </p:spPr>
      </p:cxnSp>
      <p:sp>
        <p:nvSpPr>
          <p:cNvPr id="52" name="椭圆 281"/>
          <p:cNvSpPr/>
          <p:nvPr>
            <p:custDataLst>
              <p:tags r:id="rId25"/>
            </p:custDataLst>
          </p:nvPr>
        </p:nvSpPr>
        <p:spPr>
          <a:xfrm flipV="1">
            <a:off x="5002191" y="4607206"/>
            <a:ext cx="317743" cy="317732"/>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53" name="直接连接符 282"/>
          <p:cNvCxnSpPr/>
          <p:nvPr>
            <p:custDataLst>
              <p:tags r:id="rId26"/>
            </p:custDataLst>
          </p:nvPr>
        </p:nvCxnSpPr>
        <p:spPr>
          <a:xfrm>
            <a:off x="5158384" y="4975465"/>
            <a:ext cx="0" cy="701917"/>
          </a:xfrm>
          <a:prstGeom prst="line">
            <a:avLst/>
          </a:prstGeom>
          <a:noFill/>
          <a:ln w="6350" cap="flat" cmpd="sng" algn="ctr">
            <a:gradFill>
              <a:gsLst>
                <a:gs pos="0">
                  <a:schemeClr val="accent1">
                    <a:alpha val="100000"/>
                  </a:schemeClr>
                </a:gs>
                <a:gs pos="100000">
                  <a:schemeClr val="accent1">
                    <a:alpha val="0"/>
                  </a:schemeClr>
                </a:gs>
              </a:gsLst>
              <a:lin ang="5400000" scaled="1"/>
            </a:gradFill>
            <a:prstDash val="sysDash"/>
            <a:miter lim="800000"/>
          </a:ln>
          <a:effectLst/>
        </p:spPr>
      </p:cxnSp>
      <p:pic>
        <p:nvPicPr>
          <p:cNvPr id="54" name="图片 13" descr="343435383038363b343532323339363bd5bdc2d4c4bfb1e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070764" y="4675778"/>
            <a:ext cx="179980" cy="179980"/>
          </a:xfrm>
          <a:prstGeom prst="rect">
            <a:avLst/>
          </a:prstGeom>
          <a:effectLst>
            <a:outerShdw blurRad="76200" dist="38100" dir="8100000" algn="tr" rotWithShape="0">
              <a:schemeClr val="accent1">
                <a:lumMod val="75000"/>
                <a:alpha val="40000"/>
              </a:schemeClr>
            </a:outerShdw>
          </a:effectLst>
        </p:spPr>
      </p:pic>
      <p:pic>
        <p:nvPicPr>
          <p:cNvPr id="55" name="图片 17" descr="343439383331313b343532303033333bb1a8bcdbb9a4bedf"/>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8518434" y="4342440"/>
            <a:ext cx="179980" cy="179980"/>
          </a:xfrm>
          <a:prstGeom prst="rect">
            <a:avLst/>
          </a:prstGeom>
          <a:effectLst>
            <a:outerShdw blurRad="76200" dist="38100" dir="8100000" algn="tr" rotWithShape="0">
              <a:schemeClr val="accent1">
                <a:lumMod val="75000"/>
                <a:alpha val="40000"/>
              </a:schemeClr>
            </a:outerShdw>
          </a:effectLst>
        </p:spPr>
      </p:pic>
      <p:pic>
        <p:nvPicPr>
          <p:cNvPr id="56" name="图片 14" descr="343435383036303b343532343136303bcfeec4bfbda8d2e9"/>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4188211" y="3414172"/>
            <a:ext cx="179980" cy="179980"/>
          </a:xfrm>
          <a:prstGeom prst="rect">
            <a:avLst/>
          </a:prstGeom>
          <a:effectLst>
            <a:outerShdw blurRad="76200" dist="38100" dir="8100000" algn="tr" rotWithShape="0">
              <a:schemeClr val="accent1">
                <a:lumMod val="75000"/>
                <a:alpha val="40000"/>
              </a:schemeClr>
            </a:outerShdw>
          </a:effectLst>
        </p:spPr>
      </p:pic>
      <p:sp>
        <p:nvSpPr>
          <p:cNvPr id="58" name="正文"/>
          <p:cNvSpPr txBox="1"/>
          <p:nvPr>
            <p:custDataLst>
              <p:tags r:id="rId36"/>
            </p:custDataLst>
          </p:nvPr>
        </p:nvSpPr>
        <p:spPr>
          <a:xfrm>
            <a:off x="1237106" y="3704998"/>
            <a:ext cx="2519722" cy="719921"/>
          </a:xfrm>
          <a:prstGeom prst="rect">
            <a:avLst/>
          </a:prstGeom>
          <a:noFill/>
        </p:spPr>
        <p:txBody>
          <a:bodyPr wrap="square" lIns="0" tIns="0" rIns="0" bIns="0" rtlCol="0" anchor="t" anchorCtr="0">
            <a:noAutofit/>
          </a:bodyPr>
          <a:p>
            <a:pPr indent="0" algn="l" fontAlgn="auto">
              <a:lnSpc>
                <a:spcPct val="130000"/>
              </a:lnSpc>
            </a:pPr>
            <a:r>
              <a:rPr lang="zh-CN" altLang="en-US" sz="2000" b="1" spc="150">
                <a:solidFill>
                  <a:schemeClr val="tx1">
                    <a:lumMod val="65000"/>
                    <a:lumOff val="35000"/>
                  </a:schemeClr>
                </a:solidFill>
                <a:latin typeface="+mn-ea"/>
                <a:sym typeface="+mn-ea"/>
              </a:rPr>
              <a:t>服务器领域</a:t>
            </a:r>
            <a:endParaRPr lang="zh-CN" altLang="en-US" sz="2000" b="1" spc="150">
              <a:solidFill>
                <a:schemeClr val="tx1">
                  <a:lumMod val="65000"/>
                  <a:lumOff val="35000"/>
                </a:schemeClr>
              </a:solidFill>
              <a:latin typeface="+mn-ea"/>
              <a:sym typeface="+mn-ea"/>
            </a:endParaRPr>
          </a:p>
        </p:txBody>
      </p:sp>
      <p:sp>
        <p:nvSpPr>
          <p:cNvPr id="59" name="正文"/>
          <p:cNvSpPr txBox="1"/>
          <p:nvPr>
            <p:custDataLst>
              <p:tags r:id="rId37"/>
            </p:custDataLst>
          </p:nvPr>
        </p:nvSpPr>
        <p:spPr>
          <a:xfrm>
            <a:off x="9427845" y="3840480"/>
            <a:ext cx="1417320" cy="720090"/>
          </a:xfrm>
          <a:prstGeom prst="rect">
            <a:avLst/>
          </a:prstGeom>
          <a:noFill/>
        </p:spPr>
        <p:txBody>
          <a:bodyPr wrap="square" lIns="0" tIns="0" rIns="0" bIns="0" rtlCol="0" anchor="t" anchorCtr="0">
            <a:noAutofit/>
          </a:bodyPr>
          <a:p>
            <a:pPr indent="0" algn="r" fontAlgn="auto">
              <a:lnSpc>
                <a:spcPct val="130000"/>
              </a:lnSpc>
            </a:pPr>
            <a:r>
              <a:rPr lang="zh-CN" altLang="en-US" sz="2000" b="1" spc="150">
                <a:solidFill>
                  <a:schemeClr val="tx1">
                    <a:lumMod val="65000"/>
                    <a:lumOff val="35000"/>
                  </a:schemeClr>
                </a:solidFill>
                <a:latin typeface="+mn-ea"/>
                <a:sym typeface="+mn-ea"/>
              </a:rPr>
              <a:t>大数据与数据分析领域</a:t>
            </a:r>
            <a:endParaRPr lang="zh-CN" altLang="en-US" sz="2000" b="1" spc="150">
              <a:solidFill>
                <a:schemeClr val="tx1">
                  <a:lumMod val="65000"/>
                  <a:lumOff val="35000"/>
                </a:schemeClr>
              </a:solidFill>
              <a:latin typeface="+mn-ea"/>
              <a:sym typeface="+mn-ea"/>
            </a:endParaRPr>
          </a:p>
        </p:txBody>
      </p:sp>
      <p:sp>
        <p:nvSpPr>
          <p:cNvPr id="60" name="正文"/>
          <p:cNvSpPr txBox="1"/>
          <p:nvPr>
            <p:custDataLst>
              <p:tags r:id="rId38"/>
            </p:custDataLst>
          </p:nvPr>
        </p:nvSpPr>
        <p:spPr>
          <a:xfrm>
            <a:off x="7555857" y="2991392"/>
            <a:ext cx="2519722" cy="719921"/>
          </a:xfrm>
          <a:prstGeom prst="rect">
            <a:avLst/>
          </a:prstGeom>
          <a:noFill/>
        </p:spPr>
        <p:txBody>
          <a:bodyPr wrap="square" lIns="0" tIns="0" rIns="0" bIns="0" rtlCol="0" anchor="t" anchorCtr="0">
            <a:noAutofit/>
          </a:bodyPr>
          <a:p>
            <a:pPr indent="0" algn="r" fontAlgn="auto">
              <a:lnSpc>
                <a:spcPct val="130000"/>
              </a:lnSpc>
            </a:pPr>
            <a:r>
              <a:rPr lang="zh-CN" altLang="en-US" sz="2000" b="1" spc="150">
                <a:solidFill>
                  <a:schemeClr val="tx1">
                    <a:lumMod val="65000"/>
                    <a:lumOff val="35000"/>
                  </a:schemeClr>
                </a:solidFill>
                <a:latin typeface="+mn-ea"/>
                <a:sym typeface="+mn-ea"/>
              </a:rPr>
              <a:t>桌面应用领域</a:t>
            </a:r>
            <a:endParaRPr lang="zh-CN" altLang="en-US" sz="2000" b="1" spc="150">
              <a:solidFill>
                <a:schemeClr val="tx1">
                  <a:lumMod val="65000"/>
                  <a:lumOff val="35000"/>
                </a:schemeClr>
              </a:solidFill>
              <a:latin typeface="+mn-ea"/>
              <a:sym typeface="+mn-ea"/>
            </a:endParaRPr>
          </a:p>
        </p:txBody>
      </p:sp>
      <p:sp>
        <p:nvSpPr>
          <p:cNvPr id="61" name="正文"/>
          <p:cNvSpPr txBox="1"/>
          <p:nvPr>
            <p:custDataLst>
              <p:tags r:id="rId39"/>
            </p:custDataLst>
          </p:nvPr>
        </p:nvSpPr>
        <p:spPr>
          <a:xfrm>
            <a:off x="3094317" y="2313847"/>
            <a:ext cx="2519722" cy="719921"/>
          </a:xfrm>
          <a:prstGeom prst="rect">
            <a:avLst/>
          </a:prstGeom>
          <a:noFill/>
        </p:spPr>
        <p:txBody>
          <a:bodyPr wrap="square" lIns="0" tIns="0" rIns="0" bIns="0" rtlCol="0" anchor="t" anchorCtr="0">
            <a:noAutofit/>
          </a:bodyPr>
          <a:p>
            <a:pPr indent="0" algn="l" fontAlgn="auto">
              <a:lnSpc>
                <a:spcPct val="130000"/>
              </a:lnSpc>
            </a:pPr>
            <a:r>
              <a:rPr lang="zh-CN" altLang="en-US" sz="2000" b="1" spc="150">
                <a:solidFill>
                  <a:schemeClr val="tx1">
                    <a:lumMod val="65000"/>
                    <a:lumOff val="35000"/>
                  </a:schemeClr>
                </a:solidFill>
                <a:latin typeface="+mn-ea"/>
                <a:sym typeface="+mn-ea"/>
              </a:rPr>
              <a:t>云计算领域</a:t>
            </a:r>
            <a:endParaRPr lang="zh-CN" altLang="en-US" sz="2000" b="1" spc="150">
              <a:solidFill>
                <a:schemeClr val="tx1">
                  <a:lumMod val="65000"/>
                  <a:lumOff val="35000"/>
                </a:schemeClr>
              </a:solidFill>
              <a:latin typeface="+mn-ea"/>
              <a:sym typeface="+mn-ea"/>
            </a:endParaRPr>
          </a:p>
        </p:txBody>
      </p:sp>
      <p:sp>
        <p:nvSpPr>
          <p:cNvPr id="62" name="正文"/>
          <p:cNvSpPr txBox="1"/>
          <p:nvPr>
            <p:custDataLst>
              <p:tags r:id="rId40"/>
            </p:custDataLst>
          </p:nvPr>
        </p:nvSpPr>
        <p:spPr>
          <a:xfrm>
            <a:off x="5703859" y="1929765"/>
            <a:ext cx="2519722" cy="719921"/>
          </a:xfrm>
          <a:prstGeom prst="rect">
            <a:avLst/>
          </a:prstGeom>
          <a:noFill/>
        </p:spPr>
        <p:txBody>
          <a:bodyPr wrap="square" lIns="0" tIns="0" rIns="0" bIns="0" rtlCol="0" anchor="t" anchorCtr="0">
            <a:noAutofit/>
          </a:bodyPr>
          <a:p>
            <a:pPr indent="0" algn="ctr" fontAlgn="auto">
              <a:lnSpc>
                <a:spcPct val="130000"/>
              </a:lnSpc>
            </a:pPr>
            <a:r>
              <a:rPr lang="zh-CN" altLang="en-US" sz="2000" b="1" spc="150">
                <a:solidFill>
                  <a:schemeClr val="tx1">
                    <a:lumMod val="65000"/>
                    <a:lumOff val="35000"/>
                  </a:schemeClr>
                </a:solidFill>
                <a:latin typeface="+mn-ea"/>
                <a:sym typeface="+mn-ea"/>
              </a:rPr>
              <a:t>嵌入式系统</a:t>
            </a:r>
            <a:endParaRPr lang="zh-CN" altLang="en-US" sz="2000" b="1" spc="150">
              <a:solidFill>
                <a:schemeClr val="tx1">
                  <a:lumMod val="65000"/>
                  <a:lumOff val="35000"/>
                </a:schemeClr>
              </a:solidFill>
              <a:latin typeface="+mn-ea"/>
              <a:sym typeface="+mn-ea"/>
            </a:endParaRPr>
          </a:p>
        </p:txBody>
      </p:sp>
      <p:pic>
        <p:nvPicPr>
          <p:cNvPr id="16" name="图片 15"/>
          <p:cNvPicPr/>
          <p:nvPr/>
        </p:nvPicPr>
        <p:blipFill>
          <a:blip r:embed="rId41"/>
          <a:stretch>
            <a:fillRect/>
          </a:stretch>
        </p:blipFill>
        <p:spPr>
          <a:xfrm>
            <a:off x="4861560" y="2649220"/>
            <a:ext cx="2180590" cy="2436495"/>
          </a:xfrm>
          <a:prstGeom prst="rect">
            <a:avLst/>
          </a:prstGeom>
        </p:spPr>
      </p:pic>
    </p:spTree>
    <p:custDataLst>
      <p:tags r:id="rId42"/>
    </p:custData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406000" y="3893132"/>
            <a:ext cx="9380998" cy="2027812"/>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1.2 </a:t>
            </a:r>
            <a:r>
              <a:rPr lang="zh-CN" altLang="en-US" sz="3800" b="1" i="0" spc="220">
                <a:solidFill>
                  <a:schemeClr val="accent1"/>
                </a:solidFill>
                <a:latin typeface="Arial" panose="020B0604020202020204" pitchFamily="34" charset="0"/>
                <a:ea typeface="微软雅黑" panose="020B0503020204020204" charset="-122"/>
              </a:rPr>
              <a:t>了解</a:t>
            </a:r>
            <a:r>
              <a:rPr lang="en-US" altLang="zh-CN" sz="3800" b="1" i="0" spc="220">
                <a:solidFill>
                  <a:schemeClr val="accent1"/>
                </a:solidFill>
                <a:latin typeface="Arial" panose="020B0604020202020204" pitchFamily="34" charset="0"/>
                <a:ea typeface="微软雅黑" panose="020B0503020204020204" charset="-122"/>
              </a:rPr>
              <a:t> Linux</a:t>
            </a:r>
            <a:r>
              <a:rPr lang="zh-CN" altLang="en-US" sz="3800" b="1" i="0" spc="220">
                <a:solidFill>
                  <a:schemeClr val="accent1"/>
                </a:solidFill>
                <a:latin typeface="Arial" panose="020B0604020202020204" pitchFamily="34" charset="0"/>
                <a:ea typeface="微软雅黑" panose="020B0503020204020204" charset="-122"/>
              </a:rPr>
              <a:t>操作系统的体系结构</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02</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2.1 Linux内核</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useBgFill="1">
        <p:nvSpPr>
          <p:cNvPr id="357" name="任意多边形: 形状 356"/>
          <p:cNvSpPr/>
          <p:nvPr>
            <p:custDataLst>
              <p:tags r:id="rId6"/>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4" name="任意多边形: 形状 1388"/>
          <p:cNvSpPr/>
          <p:nvPr>
            <p:custDataLst>
              <p:tags r:id="rId7"/>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8"/>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4" name="任意多边形: 形状 356"/>
          <p:cNvSpPr/>
          <p:nvPr>
            <p:custDataLst>
              <p:tags r:id="rId9"/>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kern="0" spc="0" dirty="0">
              <a:ln>
                <a:noFill/>
                <a:prstDash val="sysDot"/>
              </a:ln>
              <a:solidFill>
                <a:srgbClr val="262626"/>
              </a:solidFill>
              <a:latin typeface="+mn-ea"/>
              <a:ea typeface="+mn-ea"/>
              <a:sym typeface="+mn-ea"/>
            </a:endParaRPr>
          </a:p>
        </p:txBody>
      </p:sp>
      <p:sp>
        <p:nvSpPr>
          <p:cNvPr id="22" name="矩形: 圆角 21"/>
          <p:cNvSpPr/>
          <p:nvPr>
            <p:custDataLst>
              <p:tags r:id="rId10"/>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custDataLst>
              <p:tags r:id="rId11"/>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弧形 5"/>
          <p:cNvSpPr/>
          <p:nvPr>
            <p:custDataLst>
              <p:tags r:id="rId12"/>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custDataLst>
              <p:tags r:id="rId13"/>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弧形 11"/>
          <p:cNvSpPr/>
          <p:nvPr>
            <p:custDataLst>
              <p:tags r:id="rId14"/>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椭圆 12"/>
          <p:cNvSpPr/>
          <p:nvPr>
            <p:custDataLst>
              <p:tags r:id="rId15"/>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弧形 14"/>
          <p:cNvSpPr/>
          <p:nvPr>
            <p:custDataLst>
              <p:tags r:id="rId16"/>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p:cNvSpPr/>
          <p:nvPr>
            <p:custDataLst>
              <p:tags r:id="rId17"/>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弧形 16"/>
          <p:cNvSpPr/>
          <p:nvPr>
            <p:custDataLst>
              <p:tags r:id="rId18"/>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椭圆 17"/>
          <p:cNvSpPr/>
          <p:nvPr>
            <p:custDataLst>
              <p:tags r:id="rId19"/>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弧形 18"/>
          <p:cNvSpPr/>
          <p:nvPr>
            <p:custDataLst>
              <p:tags r:id="rId20"/>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custDataLst>
              <p:tags r:id="rId21"/>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p:cNvSpPr/>
          <p:nvPr>
            <p:custDataLst>
              <p:tags r:id="rId22"/>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文本框 22"/>
          <p:cNvSpPr txBox="1"/>
          <p:nvPr>
            <p:custDataLst>
              <p:tags r:id="rId23"/>
            </p:custDataLst>
          </p:nvPr>
        </p:nvSpPr>
        <p:spPr>
          <a:xfrm>
            <a:off x="1384935" y="2330450"/>
            <a:ext cx="9409430" cy="3779520"/>
          </a:xfrm>
          <a:prstGeom prst="rect">
            <a:avLst/>
          </a:prstGeom>
          <a:noFill/>
        </p:spPr>
        <p:txBody>
          <a:bodyPr wrap="square" rtlCol="0" anchor="ctr" anchorCtr="0">
            <a:normAutofit/>
          </a:bodyPr>
          <a:lstStyle/>
          <a:p>
            <a:pPr indent="0" algn="just" fontAlgn="auto">
              <a:lnSpc>
                <a:spcPct val="150000"/>
              </a:lnSpc>
            </a:pPr>
            <a:r>
              <a:rPr lang="en-US" altLang="en-US" sz="2400">
                <a:solidFill>
                  <a:schemeClr val="tx1"/>
                </a:solidFill>
              </a:rPr>
              <a:t>       Linux</a:t>
            </a:r>
            <a:r>
              <a:rPr lang="zh-CN" altLang="en-US" sz="2400">
                <a:solidFill>
                  <a:schemeClr val="tx1"/>
                </a:solidFill>
              </a:rPr>
              <a:t>内核是指一个提供硬件抽象层、磁盘及文件系统控制、多任务等功能的系统软件。它是</a:t>
            </a:r>
            <a:r>
              <a:rPr lang="en-US" altLang="zh-CN" sz="2400">
                <a:solidFill>
                  <a:schemeClr val="tx1"/>
                </a:solidFill>
              </a:rPr>
              <a:t>Linux</a:t>
            </a:r>
            <a:r>
              <a:rPr lang="zh-CN" altLang="en-US" sz="2400">
                <a:solidFill>
                  <a:schemeClr val="tx1"/>
                </a:solidFill>
              </a:rPr>
              <a:t>操作系统的基础，用于完成最基本的任务。</a:t>
            </a:r>
            <a:r>
              <a:rPr lang="en-US" altLang="zh-CN" sz="2400">
                <a:solidFill>
                  <a:schemeClr val="tx1"/>
                </a:solidFill>
              </a:rPr>
              <a:t>Linux</a:t>
            </a:r>
            <a:r>
              <a:rPr lang="zh-CN" altLang="en-US" sz="2400">
                <a:solidFill>
                  <a:schemeClr val="tx1"/>
                </a:solidFill>
              </a:rPr>
              <a:t>内核主要包括进程调度、内存管理、文件系统、进程间通信和网络接口等。</a:t>
            </a:r>
            <a:endParaRPr lang="zh-CN" altLang="en-US" sz="2400">
              <a:solidFill>
                <a:schemeClr val="tx1"/>
              </a:solidFill>
            </a:endParaRPr>
          </a:p>
        </p:txBody>
      </p:sp>
    </p:spTree>
    <p:custDataLst>
      <p:tags r:id="rId24"/>
    </p:custData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2.1 Linux内核</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4" name="矩形 3"/>
          <p:cNvSpPr/>
          <p:nvPr>
            <p:custDataLst>
              <p:tags r:id="rId6"/>
            </p:custDataLst>
          </p:nvPr>
        </p:nvSpPr>
        <p:spPr>
          <a:xfrm>
            <a:off x="582930" y="1878965"/>
            <a:ext cx="11048365" cy="3507740"/>
          </a:xfrm>
          <a:prstGeom prst="rect">
            <a:avLst/>
          </a:prstGeom>
          <a:solidFill>
            <a:srgbClr val="FFFFFF">
              <a:alpha val="15000"/>
            </a:srgb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7"/>
            </p:custDataLst>
          </p:nvPr>
        </p:nvSpPr>
        <p:spPr>
          <a:xfrm>
            <a:off x="41211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8"/>
            </p:custDataLst>
          </p:nvPr>
        </p:nvSpPr>
        <p:spPr>
          <a:xfrm>
            <a:off x="1145349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9"/>
            </p:custDataLst>
          </p:nvPr>
        </p:nvSpPr>
        <p:spPr>
          <a:xfrm>
            <a:off x="1089025" y="2316480"/>
            <a:ext cx="10013950" cy="2513965"/>
          </a:xfrm>
          <a:prstGeom prst="rect">
            <a:avLst/>
          </a:prstGeom>
          <a:noFill/>
        </p:spPr>
        <p:txBody>
          <a:bodyPr wrap="square" rtlCol="0" anchor="ctr" anchorCtr="0">
            <a:normAutofit/>
          </a:bodyPr>
          <a:p>
            <a:pPr indent="0" algn="l" fontAlgn="auto">
              <a:lnSpc>
                <a:spcPct val="150000"/>
              </a:lnSpc>
              <a:spcAft>
                <a:spcPts val="1200"/>
              </a:spcAft>
            </a:pPr>
            <a:r>
              <a:rPr lang="en-US" altLang="zh-CN" sz="2400">
                <a:solidFill>
                  <a:schemeClr val="tx1"/>
                </a:solidFill>
              </a:rPr>
              <a:t>     </a:t>
            </a:r>
            <a:r>
              <a:rPr lang="zh-CN" altLang="en-US" sz="2400">
                <a:solidFill>
                  <a:schemeClr val="tx1"/>
                </a:solidFill>
              </a:rPr>
              <a:t>进程调度的主要工作是进程的执行。在内核中，这些进程称为线程。内核通过</a:t>
            </a:r>
            <a:r>
              <a:rPr lang="en-US" altLang="zh-CN" sz="2400">
                <a:solidFill>
                  <a:schemeClr val="tx1"/>
                </a:solidFill>
              </a:rPr>
              <a:t>SCI</a:t>
            </a:r>
            <a:r>
              <a:rPr lang="zh-CN" altLang="en-US" sz="2400">
                <a:solidFill>
                  <a:schemeClr val="tx1"/>
                </a:solidFill>
              </a:rPr>
              <a:t>提供了一个应用程序编程接口（</a:t>
            </a:r>
            <a:r>
              <a:rPr lang="en-US" altLang="zh-CN" sz="2400">
                <a:solidFill>
                  <a:schemeClr val="tx1"/>
                </a:solidFill>
              </a:rPr>
              <a:t>API</a:t>
            </a:r>
            <a:r>
              <a:rPr lang="zh-CN" altLang="en-US" sz="2400">
                <a:solidFill>
                  <a:schemeClr val="tx1"/>
                </a:solidFill>
              </a:rPr>
              <a:t>）来创建一个新进程或者停止一个进程，并在它们之间进行通信和同步。进程管理还包括处理活动进程之间共享</a:t>
            </a:r>
            <a:r>
              <a:rPr lang="en-US" altLang="zh-CN" sz="2400">
                <a:solidFill>
                  <a:schemeClr val="tx1"/>
                </a:solidFill>
              </a:rPr>
              <a:t>CPU</a:t>
            </a:r>
            <a:r>
              <a:rPr lang="zh-CN" altLang="en-US" sz="2400">
                <a:solidFill>
                  <a:schemeClr val="tx1"/>
                </a:solidFill>
              </a:rPr>
              <a:t>的需求。</a:t>
            </a:r>
            <a:endParaRPr lang="zh-CN" altLang="en-US" sz="2400">
              <a:solidFill>
                <a:schemeClr val="tx1"/>
              </a:solidFill>
            </a:endParaRPr>
          </a:p>
        </p:txBody>
      </p:sp>
      <p:sp>
        <p:nvSpPr>
          <p:cNvPr id="12" name="标题 8"/>
          <p:cNvSpPr>
            <a:spLocks noGrp="1"/>
          </p:cNvSpPr>
          <p:nvPr>
            <p:custDataLst>
              <p:tags r:id="rId10"/>
            </p:custDataLst>
          </p:nvPr>
        </p:nvSpPr>
        <p:spPr>
          <a:xfrm>
            <a:off x="2146300" y="1471295"/>
            <a:ext cx="7920355" cy="668655"/>
          </a:xfrm>
          <a:prstGeom prst="rect">
            <a:avLst/>
          </a:prstGeom>
          <a:solidFill>
            <a:schemeClr val="accent1"/>
          </a:solidFill>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pPr algn="ctr"/>
            <a:r>
              <a:rPr lang="zh-CN" altLang="en-US">
                <a:solidFill>
                  <a:schemeClr val="bg1"/>
                </a:solidFill>
                <a:sym typeface="+mn-ea"/>
              </a:rPr>
              <a:t>进程调度</a:t>
            </a:r>
            <a:endParaRPr lang="zh-CN" altLang="en-US" b="0">
              <a:solidFill>
                <a:schemeClr val="bg1"/>
              </a:solidFill>
              <a:sym typeface="+mn-ea"/>
            </a:endParaRPr>
          </a:p>
        </p:txBody>
      </p:sp>
    </p:spTree>
    <p:custDataLst>
      <p:tags r:id="rId11"/>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2.1 Linux内核</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4" name="矩形 3"/>
          <p:cNvSpPr/>
          <p:nvPr>
            <p:custDataLst>
              <p:tags r:id="rId6"/>
            </p:custDataLst>
          </p:nvPr>
        </p:nvSpPr>
        <p:spPr>
          <a:xfrm>
            <a:off x="582930" y="1878965"/>
            <a:ext cx="11048365" cy="3507740"/>
          </a:xfrm>
          <a:prstGeom prst="rect">
            <a:avLst/>
          </a:prstGeom>
          <a:solidFill>
            <a:srgbClr val="FFFFFF">
              <a:alpha val="15000"/>
            </a:srgb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7"/>
            </p:custDataLst>
          </p:nvPr>
        </p:nvSpPr>
        <p:spPr>
          <a:xfrm>
            <a:off x="41211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8"/>
            </p:custDataLst>
          </p:nvPr>
        </p:nvSpPr>
        <p:spPr>
          <a:xfrm>
            <a:off x="1145349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9"/>
            </p:custDataLst>
          </p:nvPr>
        </p:nvSpPr>
        <p:spPr>
          <a:xfrm>
            <a:off x="1089025" y="2316480"/>
            <a:ext cx="10013950" cy="2513965"/>
          </a:xfrm>
          <a:prstGeom prst="rect">
            <a:avLst/>
          </a:prstGeom>
          <a:noFill/>
        </p:spPr>
        <p:txBody>
          <a:bodyPr wrap="square" rtlCol="0" anchor="ctr" anchorCtr="0">
            <a:normAutofit/>
          </a:bodyPr>
          <a:p>
            <a:pPr indent="0" algn="l" fontAlgn="auto">
              <a:lnSpc>
                <a:spcPct val="150000"/>
              </a:lnSpc>
              <a:spcAft>
                <a:spcPts val="1200"/>
              </a:spcAft>
            </a:pPr>
            <a:r>
              <a:rPr lang="en-US" altLang="zh-CN" sz="2400">
                <a:solidFill>
                  <a:schemeClr val="tx1"/>
                </a:solidFill>
              </a:rPr>
              <a:t>      </a:t>
            </a:r>
            <a:r>
              <a:rPr lang="zh-CN" altLang="en-US" sz="2400">
                <a:solidFill>
                  <a:schemeClr val="tx1"/>
                </a:solidFill>
              </a:rPr>
              <a:t>内存管理的主要作用是控制多个进程安全地共享内存区域。为了提高效率，如果由硬件管理虚拟内存，内存是按照所谓的内存页方式进行管理的。</a:t>
            </a:r>
            <a:r>
              <a:rPr lang="en-US" altLang="zh-CN" sz="2400">
                <a:solidFill>
                  <a:schemeClr val="tx1"/>
                </a:solidFill>
              </a:rPr>
              <a:t>Linux</a:t>
            </a:r>
            <a:r>
              <a:rPr lang="zh-CN" altLang="en-US" sz="2400">
                <a:solidFill>
                  <a:schemeClr val="tx1"/>
                </a:solidFill>
              </a:rPr>
              <a:t>支持虚拟内存，即运行程序时，操作系统把当前使用的程序块保留在内存中，其余的程序块保留在磁盘中。</a:t>
            </a:r>
            <a:endParaRPr lang="zh-CN" altLang="en-US" sz="2400">
              <a:solidFill>
                <a:schemeClr val="tx1"/>
              </a:solidFill>
            </a:endParaRPr>
          </a:p>
        </p:txBody>
      </p:sp>
      <p:sp>
        <p:nvSpPr>
          <p:cNvPr id="12" name="标题 8"/>
          <p:cNvSpPr>
            <a:spLocks noGrp="1"/>
          </p:cNvSpPr>
          <p:nvPr>
            <p:custDataLst>
              <p:tags r:id="rId10"/>
            </p:custDataLst>
          </p:nvPr>
        </p:nvSpPr>
        <p:spPr>
          <a:xfrm>
            <a:off x="2146300" y="1471295"/>
            <a:ext cx="7920355" cy="668655"/>
          </a:xfrm>
          <a:prstGeom prst="rect">
            <a:avLst/>
          </a:prstGeom>
          <a:solidFill>
            <a:schemeClr val="accent1"/>
          </a:solidFill>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pPr algn="ctr"/>
            <a:r>
              <a:rPr lang="zh-CN" altLang="en-US">
                <a:solidFill>
                  <a:schemeClr val="bg1"/>
                </a:solidFill>
                <a:sym typeface="+mn-ea"/>
              </a:rPr>
              <a:t>内存管理</a:t>
            </a:r>
            <a:endParaRPr lang="zh-CN" altLang="en-US">
              <a:solidFill>
                <a:schemeClr val="bg1"/>
              </a:solidFill>
              <a:sym typeface="+mn-ea"/>
            </a:endParaRPr>
          </a:p>
        </p:txBody>
      </p:sp>
    </p:spTree>
    <p:custDataLst>
      <p:tags r:id="rId11"/>
    </p:custData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2.1 Linux内核</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4" name="矩形 3"/>
          <p:cNvSpPr/>
          <p:nvPr>
            <p:custDataLst>
              <p:tags r:id="rId6"/>
            </p:custDataLst>
          </p:nvPr>
        </p:nvSpPr>
        <p:spPr>
          <a:xfrm>
            <a:off x="582930" y="1878965"/>
            <a:ext cx="11048365" cy="3507740"/>
          </a:xfrm>
          <a:prstGeom prst="rect">
            <a:avLst/>
          </a:prstGeom>
          <a:solidFill>
            <a:srgbClr val="FFFFFF">
              <a:alpha val="15000"/>
            </a:srgb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7"/>
            </p:custDataLst>
          </p:nvPr>
        </p:nvSpPr>
        <p:spPr>
          <a:xfrm>
            <a:off x="41211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8"/>
            </p:custDataLst>
          </p:nvPr>
        </p:nvSpPr>
        <p:spPr>
          <a:xfrm>
            <a:off x="1145349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9"/>
            </p:custDataLst>
          </p:nvPr>
        </p:nvSpPr>
        <p:spPr>
          <a:xfrm>
            <a:off x="1089025" y="2316480"/>
            <a:ext cx="10013950" cy="2513965"/>
          </a:xfrm>
          <a:prstGeom prst="rect">
            <a:avLst/>
          </a:prstGeom>
          <a:noFill/>
        </p:spPr>
        <p:txBody>
          <a:bodyPr wrap="square" rtlCol="0" anchor="ctr" anchorCtr="0">
            <a:normAutofit fontScale="90000" lnSpcReduction="10000"/>
          </a:bodyPr>
          <a:p>
            <a:pPr indent="0" algn="l" fontAlgn="auto">
              <a:lnSpc>
                <a:spcPct val="150000"/>
              </a:lnSpc>
              <a:spcAft>
                <a:spcPts val="1200"/>
              </a:spcAft>
            </a:pPr>
            <a:r>
              <a:rPr lang="en-US" altLang="zh-CN" sz="2400">
                <a:solidFill>
                  <a:schemeClr val="tx1"/>
                </a:solidFill>
              </a:rPr>
              <a:t>      </a:t>
            </a:r>
            <a:r>
              <a:rPr lang="zh-CN" altLang="en-US" sz="2400">
                <a:solidFill>
                  <a:schemeClr val="tx1"/>
                </a:solidFill>
              </a:rPr>
              <a:t>虚拟文件系统隐藏了各种文件系统的具体细节，为文件操作提供统一的接口。</a:t>
            </a:r>
            <a:r>
              <a:rPr lang="en-US" altLang="zh-CN" sz="2400">
                <a:solidFill>
                  <a:schemeClr val="tx1"/>
                </a:solidFill>
              </a:rPr>
              <a:t>Linux</a:t>
            </a:r>
            <a:r>
              <a:rPr lang="zh-CN" altLang="en-US" sz="2400">
                <a:solidFill>
                  <a:schemeClr val="tx1"/>
                </a:solidFill>
              </a:rPr>
              <a:t>中的这些文件就是通过</a:t>
            </a:r>
            <a:r>
              <a:rPr lang="en-US" altLang="zh-CN" sz="2400">
                <a:solidFill>
                  <a:schemeClr val="tx1"/>
                </a:solidFill>
              </a:rPr>
              <a:t>VFS</a:t>
            </a:r>
            <a:r>
              <a:rPr lang="zh-CN" altLang="en-US" sz="2400">
                <a:solidFill>
                  <a:schemeClr val="tx1"/>
                </a:solidFill>
              </a:rPr>
              <a:t>来实现的。</a:t>
            </a:r>
            <a:r>
              <a:rPr lang="en-US" altLang="zh-CN" sz="2400">
                <a:solidFill>
                  <a:schemeClr val="tx1"/>
                </a:solidFill>
              </a:rPr>
              <a:t>Linux</a:t>
            </a:r>
            <a:r>
              <a:rPr lang="zh-CN" altLang="en-US" sz="2400">
                <a:solidFill>
                  <a:schemeClr val="tx1"/>
                </a:solidFill>
              </a:rPr>
              <a:t>提供了一个大的通用模型，使这个模型包含了所有文件系统功能的集合。虚拟文件系统又分为逻辑文件系统和设备驱动程序。</a:t>
            </a:r>
            <a:r>
              <a:rPr lang="en-US" altLang="zh-CN" sz="2400">
                <a:solidFill>
                  <a:schemeClr val="tx1"/>
                </a:solidFill>
              </a:rPr>
              <a:t>Linux</a:t>
            </a:r>
            <a:r>
              <a:rPr lang="zh-CN" altLang="en-US" sz="2400">
                <a:solidFill>
                  <a:schemeClr val="tx1"/>
                </a:solidFill>
              </a:rPr>
              <a:t>内核中有大量的代码在设备驱动程序部分，用于控制特定的硬件设备。</a:t>
            </a:r>
            <a:endParaRPr lang="zh-CN" altLang="en-US" sz="2400">
              <a:solidFill>
                <a:schemeClr val="tx1"/>
              </a:solidFill>
            </a:endParaRPr>
          </a:p>
        </p:txBody>
      </p:sp>
      <p:sp>
        <p:nvSpPr>
          <p:cNvPr id="12" name="标题 8"/>
          <p:cNvSpPr>
            <a:spLocks noGrp="1"/>
          </p:cNvSpPr>
          <p:nvPr>
            <p:custDataLst>
              <p:tags r:id="rId10"/>
            </p:custDataLst>
          </p:nvPr>
        </p:nvSpPr>
        <p:spPr>
          <a:xfrm>
            <a:off x="2146300" y="1471295"/>
            <a:ext cx="7920355" cy="668655"/>
          </a:xfrm>
          <a:prstGeom prst="rect">
            <a:avLst/>
          </a:prstGeom>
          <a:solidFill>
            <a:schemeClr val="accent1"/>
          </a:solidFill>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pPr algn="ctr"/>
            <a:r>
              <a:rPr lang="zh-CN" altLang="en-US">
                <a:solidFill>
                  <a:schemeClr val="bg1"/>
                </a:solidFill>
                <a:sym typeface="+mn-ea"/>
              </a:rPr>
              <a:t>文件系统</a:t>
            </a:r>
            <a:endParaRPr lang="zh-CN" altLang="en-US">
              <a:solidFill>
                <a:schemeClr val="bg1"/>
              </a:solidFill>
              <a:sym typeface="+mn-ea"/>
            </a:endParaRPr>
          </a:p>
        </p:txBody>
      </p:sp>
    </p:spTree>
    <p:custDataLst>
      <p:tags r:id="rId11"/>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2.1 Linux内核</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4" name="矩形 3"/>
          <p:cNvSpPr/>
          <p:nvPr>
            <p:custDataLst>
              <p:tags r:id="rId6"/>
            </p:custDataLst>
          </p:nvPr>
        </p:nvSpPr>
        <p:spPr>
          <a:xfrm>
            <a:off x="582930" y="1878965"/>
            <a:ext cx="11048365" cy="3507740"/>
          </a:xfrm>
          <a:prstGeom prst="rect">
            <a:avLst/>
          </a:prstGeom>
          <a:solidFill>
            <a:srgbClr val="FFFFFF">
              <a:alpha val="15000"/>
            </a:srgb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7"/>
            </p:custDataLst>
          </p:nvPr>
        </p:nvSpPr>
        <p:spPr>
          <a:xfrm>
            <a:off x="41211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8"/>
            </p:custDataLst>
          </p:nvPr>
        </p:nvSpPr>
        <p:spPr>
          <a:xfrm>
            <a:off x="1145349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9"/>
            </p:custDataLst>
          </p:nvPr>
        </p:nvSpPr>
        <p:spPr>
          <a:xfrm>
            <a:off x="1089025" y="2316480"/>
            <a:ext cx="10013950" cy="2513965"/>
          </a:xfrm>
          <a:prstGeom prst="rect">
            <a:avLst/>
          </a:prstGeom>
          <a:noFill/>
        </p:spPr>
        <p:txBody>
          <a:bodyPr wrap="square" rtlCol="0" anchor="ctr" anchorCtr="0">
            <a:normAutofit/>
          </a:bodyPr>
          <a:p>
            <a:pPr indent="0" algn="l" fontAlgn="auto">
              <a:lnSpc>
                <a:spcPct val="150000"/>
              </a:lnSpc>
              <a:spcAft>
                <a:spcPts val="1200"/>
              </a:spcAft>
            </a:pPr>
            <a:r>
              <a:rPr lang="en-US" altLang="zh-CN" sz="2400">
                <a:solidFill>
                  <a:schemeClr val="tx1"/>
                </a:solidFill>
              </a:rPr>
              <a:t>      </a:t>
            </a:r>
            <a:r>
              <a:rPr lang="zh-CN" altLang="en-US" sz="2400">
                <a:solidFill>
                  <a:schemeClr val="tx1"/>
                </a:solidFill>
              </a:rPr>
              <a:t>进程间通信就是在不同进程之间传播或交换信息，进程的用户空间是不能相互访问的。因此，如果想实现进程间的通信，就要借助内核。进程通信紫系统支持在进程之间的各种通信机制。</a:t>
            </a:r>
            <a:endParaRPr lang="en-US" altLang="zh-CN" sz="2400">
              <a:solidFill>
                <a:schemeClr val="tx1"/>
              </a:solidFill>
            </a:endParaRPr>
          </a:p>
        </p:txBody>
      </p:sp>
      <p:sp>
        <p:nvSpPr>
          <p:cNvPr id="12" name="标题 8"/>
          <p:cNvSpPr>
            <a:spLocks noGrp="1"/>
          </p:cNvSpPr>
          <p:nvPr>
            <p:custDataLst>
              <p:tags r:id="rId10"/>
            </p:custDataLst>
          </p:nvPr>
        </p:nvSpPr>
        <p:spPr>
          <a:xfrm>
            <a:off x="2146300" y="1471295"/>
            <a:ext cx="7920355" cy="668655"/>
          </a:xfrm>
          <a:prstGeom prst="rect">
            <a:avLst/>
          </a:prstGeom>
          <a:solidFill>
            <a:schemeClr val="accent1"/>
          </a:solidFill>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pPr algn="ctr"/>
            <a:r>
              <a:rPr lang="zh-CN" altLang="en-US">
                <a:solidFill>
                  <a:schemeClr val="bg1"/>
                </a:solidFill>
                <a:sym typeface="+mn-ea"/>
              </a:rPr>
              <a:t>进程间通信</a:t>
            </a:r>
            <a:endParaRPr lang="zh-CN" altLang="en-US">
              <a:solidFill>
                <a:schemeClr val="bg1"/>
              </a:solidFill>
              <a:sym typeface="+mn-ea"/>
            </a:endParaRPr>
          </a:p>
        </p:txBody>
      </p:sp>
    </p:spTree>
    <p:custDataLst>
      <p:tags r:id="rId11"/>
    </p:custData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2.1 Linux内核</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4" name="矩形 3"/>
          <p:cNvSpPr/>
          <p:nvPr>
            <p:custDataLst>
              <p:tags r:id="rId6"/>
            </p:custDataLst>
          </p:nvPr>
        </p:nvSpPr>
        <p:spPr>
          <a:xfrm>
            <a:off x="582930" y="1878965"/>
            <a:ext cx="11048365" cy="3507740"/>
          </a:xfrm>
          <a:prstGeom prst="rect">
            <a:avLst/>
          </a:prstGeom>
          <a:solidFill>
            <a:srgbClr val="FFFFFF">
              <a:alpha val="15000"/>
            </a:srgb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7"/>
            </p:custDataLst>
          </p:nvPr>
        </p:nvSpPr>
        <p:spPr>
          <a:xfrm>
            <a:off x="41211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8"/>
            </p:custDataLst>
          </p:nvPr>
        </p:nvSpPr>
        <p:spPr>
          <a:xfrm>
            <a:off x="11453495" y="2698750"/>
            <a:ext cx="330835" cy="1460500"/>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9"/>
            </p:custDataLst>
          </p:nvPr>
        </p:nvSpPr>
        <p:spPr>
          <a:xfrm>
            <a:off x="1089025" y="2316480"/>
            <a:ext cx="10013950" cy="2513965"/>
          </a:xfrm>
          <a:prstGeom prst="rect">
            <a:avLst/>
          </a:prstGeom>
          <a:noFill/>
        </p:spPr>
        <p:txBody>
          <a:bodyPr wrap="square" rtlCol="0" anchor="ctr" anchorCtr="0">
            <a:normAutofit/>
          </a:bodyPr>
          <a:p>
            <a:pPr indent="0" algn="l" fontAlgn="auto">
              <a:lnSpc>
                <a:spcPct val="150000"/>
              </a:lnSpc>
              <a:spcAft>
                <a:spcPts val="1200"/>
              </a:spcAft>
            </a:pPr>
            <a:r>
              <a:rPr lang="en-US" altLang="zh-CN" sz="2400">
                <a:solidFill>
                  <a:schemeClr val="tx1"/>
                </a:solidFill>
              </a:rPr>
              <a:t>       Linux </a:t>
            </a:r>
            <a:r>
              <a:rPr lang="zh-CN" altLang="en-US" sz="2400">
                <a:solidFill>
                  <a:schemeClr val="tx1"/>
                </a:solidFill>
              </a:rPr>
              <a:t>支持大量网络协议，网络接口紫系统提供了对各种网络标准的存取和各种网络硬件的支持。</a:t>
            </a:r>
            <a:endParaRPr lang="zh-CN" altLang="en-US" sz="2400">
              <a:solidFill>
                <a:schemeClr val="tx1"/>
              </a:solidFill>
            </a:endParaRPr>
          </a:p>
        </p:txBody>
      </p:sp>
      <p:sp>
        <p:nvSpPr>
          <p:cNvPr id="12" name="标题 8"/>
          <p:cNvSpPr>
            <a:spLocks noGrp="1"/>
          </p:cNvSpPr>
          <p:nvPr>
            <p:custDataLst>
              <p:tags r:id="rId10"/>
            </p:custDataLst>
          </p:nvPr>
        </p:nvSpPr>
        <p:spPr>
          <a:xfrm>
            <a:off x="2146300" y="1471295"/>
            <a:ext cx="7920355" cy="668655"/>
          </a:xfrm>
          <a:prstGeom prst="rect">
            <a:avLst/>
          </a:prstGeom>
          <a:solidFill>
            <a:schemeClr val="accent1"/>
          </a:solidFill>
        </p:spPr>
        <p:txBody>
          <a:bodyPr vert="horz" lIns="101600" tIns="38100" rIns="76200" bIns="3810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pPr algn="ctr"/>
            <a:r>
              <a:rPr lang="zh-CN" altLang="en-US">
                <a:solidFill>
                  <a:schemeClr val="bg1"/>
                </a:solidFill>
                <a:sym typeface="+mn-ea"/>
              </a:rPr>
              <a:t>网络接口</a:t>
            </a:r>
            <a:endParaRPr lang="zh-CN" altLang="en-US">
              <a:solidFill>
                <a:schemeClr val="bg1"/>
              </a:solidFill>
              <a:sym typeface="+mn-ea"/>
            </a:endParaRPr>
          </a:p>
        </p:txBody>
      </p:sp>
    </p:spTree>
    <p:custDataLst>
      <p:tags r:id="rId11"/>
    </p:custData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sym typeface="微软雅黑" panose="020B0503020204020204" charset="-122"/>
              </a:rPr>
              <a:t>2.2 Shell</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4" y="1837436"/>
            <a:ext cx="11392289" cy="40975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Linux Shell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是用户与（操作系统）内核之间的（核心）交互界面，季是命令航解释器，也是强大的</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脚本</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编程环境。</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shell</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有自己的编程语言用于对命令的编辑，它允许用户编写由</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shell</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命令组成的程序。</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shell</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编程语言具有普通编程语言的很多特点，比如它也有循环结构和分支控制结构等，用这种编程语言编写的</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shell</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程序与其他应用程序具有同样的效果。</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sym typeface="微软雅黑" panose="020B0503020204020204" charset="-122"/>
              </a:rPr>
              <a:t>2.2 Shell</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41" name="Freeform 28"/>
          <p:cNvSpPr/>
          <p:nvPr>
            <p:custDataLst>
              <p:tags r:id="rId6"/>
            </p:custDataLst>
          </p:nvPr>
        </p:nvSpPr>
        <p:spPr>
          <a:xfrm>
            <a:off x="615315" y="1219200"/>
            <a:ext cx="10946130" cy="5334000"/>
          </a:xfrm>
          <a:custGeom>
            <a:avLst/>
            <a:gdLst>
              <a:gd name="connsiteX0" fmla="*/ 4366810 w 12191999"/>
              <a:gd name="connsiteY0" fmla="*/ 0 h 6858000"/>
              <a:gd name="connsiteX1" fmla="*/ 12191999 w 12191999"/>
              <a:gd name="connsiteY1" fmla="*/ 2 h 6858000"/>
              <a:gd name="connsiteX2" fmla="*/ 12191998 w 12191999"/>
              <a:gd name="connsiteY2" fmla="*/ 698097 h 6858000"/>
              <a:gd name="connsiteX3" fmla="*/ 7990526 w 12191999"/>
              <a:gd name="connsiteY3" fmla="*/ 6857999 h 6858000"/>
              <a:gd name="connsiteX4" fmla="*/ 0 w 12191999"/>
              <a:gd name="connsiteY4" fmla="*/ 6858000 h 6858000"/>
              <a:gd name="connsiteX5" fmla="*/ 2 w 12191999"/>
              <a:gd name="connsiteY5" fmla="*/ 640229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858000">
                <a:moveTo>
                  <a:pt x="4366810" y="0"/>
                </a:moveTo>
                <a:lnTo>
                  <a:pt x="12191999" y="2"/>
                </a:lnTo>
                <a:lnTo>
                  <a:pt x="12191998" y="698097"/>
                </a:lnTo>
                <a:lnTo>
                  <a:pt x="7990526" y="6857999"/>
                </a:lnTo>
                <a:lnTo>
                  <a:pt x="0" y="6858000"/>
                </a:lnTo>
                <a:lnTo>
                  <a:pt x="2" y="6402298"/>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lnSpc>
                <a:spcPct val="120000"/>
              </a:lnSpc>
            </a:pP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7"/>
            </p:custDataLst>
          </p:nvPr>
        </p:nvSpPr>
        <p:spPr>
          <a:xfrm>
            <a:off x="1026160" y="1574800"/>
            <a:ext cx="10125075" cy="4622800"/>
          </a:xfrm>
          <a:prstGeom prst="rect">
            <a:avLst/>
          </a:prstGeom>
          <a:solidFill>
            <a:schemeClr val="lt2">
              <a:alpha val="90000"/>
            </a:schemeClr>
          </a:solidFill>
          <a:ln w="3810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12" name="Title 6"/>
          <p:cNvSpPr txBox="1"/>
          <p:nvPr>
            <p:custDataLst>
              <p:tags r:id="rId8"/>
            </p:custDataLst>
          </p:nvPr>
        </p:nvSpPr>
        <p:spPr>
          <a:xfrm>
            <a:off x="1711325" y="5607685"/>
            <a:ext cx="8757285" cy="4857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0" lvl="0" indent="0" algn="l" fontAlgn="auto">
              <a:lnSpc>
                <a:spcPct val="120000"/>
              </a:lnSpc>
              <a:spcBef>
                <a:spcPts val="0"/>
              </a:spcBef>
              <a:spcAft>
                <a:spcPts val="800"/>
              </a:spcAft>
              <a:buSzPct val="100000"/>
              <a:buNone/>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shell的版本</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graphicFrame>
        <p:nvGraphicFramePr>
          <p:cNvPr id="13" name="表格 12"/>
          <p:cNvGraphicFramePr/>
          <p:nvPr>
            <p:custDataLst>
              <p:tags r:id="rId9"/>
            </p:custDataLst>
          </p:nvPr>
        </p:nvGraphicFramePr>
        <p:xfrm>
          <a:off x="1288415" y="1939290"/>
          <a:ext cx="9442450" cy="3467735"/>
        </p:xfrm>
        <a:graphic>
          <a:graphicData uri="http://schemas.openxmlformats.org/drawingml/2006/table">
            <a:tbl>
              <a:tblPr/>
              <a:tblGrid>
                <a:gridCol w="2023745"/>
                <a:gridCol w="7418705"/>
              </a:tblGrid>
              <a:tr h="419735">
                <a:tc>
                  <a:txBody>
                    <a:bodyPr/>
                    <a:p>
                      <a:pPr indent="0" algn="ctr" defTabSz="914400">
                        <a:lnSpc>
                          <a:spcPct val="120000"/>
                        </a:lnSpc>
                        <a:spcBef>
                          <a:spcPts val="0"/>
                        </a:spcBef>
                        <a:spcAft>
                          <a:spcPts val="0"/>
                        </a:spcAft>
                        <a:tabLst>
                          <a:tab pos="533400" algn="l"/>
                        </a:tabLst>
                      </a:pPr>
                      <a:r>
                        <a:rPr lang="zh-CN" sz="1800" b="1" spc="120">
                          <a:solidFill>
                            <a:srgbClr val="FFFFFF"/>
                          </a:solidFill>
                          <a:latin typeface="微软雅黑" panose="020B0503020204020204" charset="-122"/>
                          <a:ea typeface="微软雅黑" panose="020B0503020204020204" charset="-122"/>
                        </a:rPr>
                        <a:t>版本</a:t>
                      </a:r>
                      <a:endParaRPr lang="zh-CN" sz="1800" b="1" spc="120">
                        <a:solidFill>
                          <a:srgbClr val="FFFFFF"/>
                        </a:solidFill>
                        <a:latin typeface="微软雅黑" panose="020B0503020204020204" charset="-122"/>
                        <a:ea typeface="微软雅黑" panose="020B0503020204020204" charset="-122"/>
                      </a:endParaRPr>
                    </a:p>
                  </a:txBody>
                  <a:tcPr marL="177800" marR="177800" marT="25400" marB="25400" anchor="ctr">
                    <a:lnL>
                      <a:noFill/>
                    </a:lnL>
                    <a:lnR w="19050">
                      <a:solidFill>
                        <a:srgbClr val="FFFFFF"/>
                      </a:solidFill>
                      <a:prstDash val="solid"/>
                    </a:lnR>
                    <a:lnT>
                      <a:noFill/>
                    </a:lnT>
                    <a:lnB>
                      <a:noFill/>
                    </a:lnB>
                    <a:solidFill>
                      <a:srgbClr val="404040"/>
                    </a:solidFill>
                  </a:tcPr>
                </a:tc>
                <a:tc>
                  <a:txBody>
                    <a:bodyPr/>
                    <a:p>
                      <a:pPr indent="0" algn="ctr" defTabSz="914400">
                        <a:lnSpc>
                          <a:spcPct val="120000"/>
                        </a:lnSpc>
                        <a:spcBef>
                          <a:spcPts val="0"/>
                        </a:spcBef>
                        <a:spcAft>
                          <a:spcPts val="0"/>
                        </a:spcAft>
                        <a:tabLst>
                          <a:tab pos="533400" algn="l"/>
                        </a:tabLst>
                      </a:pPr>
                      <a:r>
                        <a:rPr lang="zh-CN" sz="1800" b="1" spc="120">
                          <a:solidFill>
                            <a:srgbClr val="FFFFFF"/>
                          </a:solidFill>
                          <a:latin typeface="微软雅黑" panose="020B0503020204020204" charset="-122"/>
                          <a:ea typeface="微软雅黑" panose="020B0503020204020204" charset="-122"/>
                        </a:rPr>
                        <a:t>说明</a:t>
                      </a:r>
                      <a:endParaRPr lang="zh-CN" sz="1800" b="1" spc="120">
                        <a:solidFill>
                          <a:srgbClr val="FFFFFF"/>
                        </a:solidFill>
                        <a:latin typeface="微软雅黑" panose="020B0503020204020204" charset="-122"/>
                        <a:ea typeface="微软雅黑" panose="020B0503020204020204" charset="-122"/>
                      </a:endParaRPr>
                    </a:p>
                  </a:txBody>
                  <a:tcPr marL="177800" marR="177800" marT="25400" marB="25400" anchor="ctr">
                    <a:lnL w="19050">
                      <a:solidFill>
                        <a:srgbClr val="FFFFFF"/>
                      </a:solidFill>
                      <a:prstDash val="solid"/>
                    </a:lnL>
                    <a:lnR>
                      <a:noFill/>
                    </a:lnR>
                    <a:lnT>
                      <a:noFill/>
                    </a:lnT>
                    <a:lnB>
                      <a:noFill/>
                    </a:lnB>
                    <a:solidFill>
                      <a:srgbClr val="93C5E1"/>
                    </a:solidFill>
                  </a:tcPr>
                </a:tc>
              </a:tr>
              <a:tr h="669925">
                <a:tc>
                  <a:txBody>
                    <a:bodyPr/>
                    <a:p>
                      <a:pPr indent="0" algn="ctr" defTabSz="914400">
                        <a:lnSpc>
                          <a:spcPct val="120000"/>
                        </a:lnSpc>
                        <a:spcBef>
                          <a:spcPts val="0"/>
                        </a:spcBef>
                        <a:spcAft>
                          <a:spcPts val="0"/>
                        </a:spcAft>
                        <a:tabLst>
                          <a:tab pos="533400" algn="l"/>
                        </a:tabLst>
                      </a:pPr>
                      <a:r>
                        <a:rPr lang="en-US" altLang="zh-CN" sz="1800" b="0" spc="120">
                          <a:solidFill>
                            <a:srgbClr val="404040"/>
                          </a:solidFill>
                          <a:latin typeface="微软雅黑" panose="020B0503020204020204" charset="-122"/>
                          <a:ea typeface="微软雅黑" panose="020B0503020204020204" charset="-122"/>
                        </a:rPr>
                        <a:t>BASH</a:t>
                      </a:r>
                      <a:endParaRPr lang="en-US" altLang="zh-CN" sz="1800" b="0" spc="120">
                        <a:solidFill>
                          <a:srgbClr val="404040"/>
                        </a:solidFill>
                        <a:latin typeface="微软雅黑" panose="020B0503020204020204" charset="-122"/>
                        <a:ea typeface="微软雅黑" panose="020B0503020204020204" charset="-122"/>
                      </a:endParaRPr>
                    </a:p>
                  </a:txBody>
                  <a:tcPr marL="177800" marR="177800" marT="25400" marB="25400" anchor="ctr">
                    <a:lnL>
                      <a:noFill/>
                    </a:lnL>
                    <a:lnR w="19050">
                      <a:solidFill>
                        <a:srgbClr val="FFFFFF"/>
                      </a:solidFill>
                      <a:prstDash val="solid"/>
                    </a:lnR>
                    <a:lnT>
                      <a:noFill/>
                    </a:lnT>
                    <a:lnB>
                      <a:noFill/>
                    </a:lnB>
                    <a:solidFill>
                      <a:srgbClr val="FFFFFF"/>
                    </a:solidFill>
                  </a:tcPr>
                </a:tc>
                <a:tc>
                  <a:txBody>
                    <a:bodyPr/>
                    <a:p>
                      <a:pPr indent="0" algn="l" defTabSz="914400">
                        <a:lnSpc>
                          <a:spcPct val="120000"/>
                        </a:lnSpc>
                        <a:spcBef>
                          <a:spcPts val="0"/>
                        </a:spcBef>
                        <a:spcAft>
                          <a:spcPts val="0"/>
                        </a:spcAft>
                        <a:tabLst>
                          <a:tab pos="533400" algn="l"/>
                        </a:tabLst>
                      </a:pP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GNU</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计划的一部分，用户</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CNU/Linux</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系统，是</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CentOS Stream 9</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操作系统默认的 </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Shell</a:t>
                      </a:r>
                      <a:endParaRPr lang="en-US" altLang="zh-CN" sz="18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lnL w="19050">
                      <a:solidFill>
                        <a:srgbClr val="FFFFFF"/>
                      </a:solidFill>
                      <a:prstDash val="solid"/>
                    </a:lnL>
                    <a:lnR>
                      <a:noFill/>
                    </a:lnR>
                    <a:lnT>
                      <a:noFill/>
                    </a:lnT>
                    <a:lnB>
                      <a:noFill/>
                    </a:lnB>
                    <a:solidFill>
                      <a:srgbClr val="FFFFFF"/>
                    </a:solidFill>
                  </a:tcPr>
                </a:tc>
              </a:tr>
              <a:tr h="669925">
                <a:tc>
                  <a:txBody>
                    <a:bodyPr/>
                    <a:p>
                      <a:pPr indent="0" algn="ctr" defTabSz="914400">
                        <a:lnSpc>
                          <a:spcPct val="120000"/>
                        </a:lnSpc>
                        <a:spcBef>
                          <a:spcPts val="0"/>
                        </a:spcBef>
                        <a:spcAft>
                          <a:spcPts val="0"/>
                        </a:spcAft>
                        <a:tabLst>
                          <a:tab pos="533400" algn="l"/>
                        </a:tabLst>
                      </a:pPr>
                      <a:r>
                        <a:rPr lang="en-US" altLang="zh-CN" sz="1800" b="0" spc="120">
                          <a:solidFill>
                            <a:srgbClr val="404040"/>
                          </a:solidFill>
                          <a:latin typeface="微软雅黑" panose="020B0503020204020204" charset="-122"/>
                          <a:ea typeface="微软雅黑" panose="020B0503020204020204" charset="-122"/>
                        </a:rPr>
                        <a:t>Bourne shell</a:t>
                      </a:r>
                      <a:endParaRPr lang="en-US" altLang="zh-CN" sz="1800" b="0" spc="120">
                        <a:solidFill>
                          <a:srgbClr val="404040"/>
                        </a:solidFill>
                        <a:latin typeface="微软雅黑" panose="020B0503020204020204" charset="-122"/>
                        <a:ea typeface="微软雅黑" panose="020B0503020204020204" charset="-122"/>
                      </a:endParaRPr>
                    </a:p>
                  </a:txBody>
                  <a:tcPr marL="177800" marR="177800" marT="25400" marB="25400" anchor="ctr">
                    <a:lnL>
                      <a:noFill/>
                    </a:lnL>
                    <a:lnR w="19050">
                      <a:solidFill>
                        <a:srgbClr val="FFFFFF"/>
                      </a:solidFill>
                      <a:prstDash val="solid"/>
                    </a:lnR>
                    <a:lnT>
                      <a:noFill/>
                    </a:lnT>
                    <a:lnB>
                      <a:noFill/>
                    </a:lnB>
                    <a:solidFill>
                      <a:srgbClr val="F2F2F2"/>
                    </a:solidFill>
                  </a:tcPr>
                </a:tc>
                <a:tc>
                  <a:txBody>
                    <a:bodyPr/>
                    <a:p>
                      <a:pPr indent="0" algn="l" defTabSz="914400">
                        <a:lnSpc>
                          <a:spcPct val="120000"/>
                        </a:lnSpc>
                        <a:spcBef>
                          <a:spcPts val="0"/>
                        </a:spcBef>
                        <a:spcAft>
                          <a:spcPts val="0"/>
                        </a:spcAft>
                        <a:tabLst>
                          <a:tab pos="533400" algn="l"/>
                        </a:tabLst>
                      </a:pPr>
                      <a:r>
                        <a:rPr lang="zh-CN" sz="1800" b="0" spc="120">
                          <a:solidFill>
                            <a:srgbClr val="404040"/>
                          </a:solidFill>
                          <a:latin typeface="微软雅黑" panose="020B0503020204020204" charset="-122"/>
                          <a:ea typeface="微软雅黑" panose="020B0503020204020204" charset="-122"/>
                          <a:cs typeface="微软雅黑" panose="020B0503020204020204" charset="-122"/>
                        </a:rPr>
                        <a:t>由</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AT&amp;T</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公司的</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Steve Bourne</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开发，是</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Unix</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上的标准</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Shell</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，也是第一个广泛流行的</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Shell</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a:t>
                      </a:r>
                      <a:endParaRPr lang="zh-CN" sz="18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lnL w="19050">
                      <a:solidFill>
                        <a:srgbClr val="FFFFFF"/>
                      </a:solidFill>
                      <a:prstDash val="solid"/>
                    </a:lnL>
                    <a:lnR>
                      <a:noFill/>
                    </a:lnR>
                    <a:lnT>
                      <a:noFill/>
                    </a:lnT>
                    <a:lnB>
                      <a:noFill/>
                    </a:lnB>
                    <a:solidFill>
                      <a:srgbClr val="F2F2F2"/>
                    </a:solidFill>
                  </a:tcPr>
                </a:tc>
              </a:tr>
              <a:tr h="668655">
                <a:tc>
                  <a:txBody>
                    <a:bodyPr/>
                    <a:p>
                      <a:pPr indent="0" algn="ctr" defTabSz="914400">
                        <a:lnSpc>
                          <a:spcPct val="120000"/>
                        </a:lnSpc>
                        <a:spcBef>
                          <a:spcPts val="0"/>
                        </a:spcBef>
                        <a:spcAft>
                          <a:spcPts val="0"/>
                        </a:spcAft>
                        <a:tabLst>
                          <a:tab pos="533400" algn="l"/>
                        </a:tabLst>
                      </a:pPr>
                      <a:r>
                        <a:rPr lang="en-US" altLang="zh-CN" sz="1800" b="0" spc="120">
                          <a:solidFill>
                            <a:srgbClr val="404040"/>
                          </a:solidFill>
                          <a:latin typeface="微软雅黑" panose="020B0503020204020204" charset="-122"/>
                          <a:ea typeface="微软雅黑" panose="020B0503020204020204" charset="-122"/>
                        </a:rPr>
                        <a:t>Korn shell</a:t>
                      </a:r>
                      <a:endParaRPr lang="en-US" altLang="zh-CN" sz="1800" b="0" spc="120">
                        <a:solidFill>
                          <a:srgbClr val="404040"/>
                        </a:solidFill>
                        <a:latin typeface="微软雅黑" panose="020B0503020204020204" charset="-122"/>
                        <a:ea typeface="微软雅黑" panose="020B0503020204020204" charset="-122"/>
                      </a:endParaRPr>
                    </a:p>
                  </a:txBody>
                  <a:tcPr marL="177800" marR="177800" marT="25400" marB="25400" anchor="ctr">
                    <a:lnL>
                      <a:noFill/>
                    </a:lnL>
                    <a:lnR w="19050">
                      <a:solidFill>
                        <a:srgbClr val="FFFFFF"/>
                      </a:solidFill>
                      <a:prstDash val="solid"/>
                    </a:lnR>
                    <a:lnT>
                      <a:noFill/>
                    </a:lnT>
                    <a:lnB>
                      <a:noFill/>
                    </a:lnB>
                    <a:solidFill>
                      <a:srgbClr val="FFFFFF"/>
                    </a:solidFill>
                  </a:tcPr>
                </a:tc>
                <a:tc>
                  <a:txBody>
                    <a:bodyPr/>
                    <a:p>
                      <a:pPr indent="0" algn="l" defTabSz="914400">
                        <a:lnSpc>
                          <a:spcPct val="120000"/>
                        </a:lnSpc>
                        <a:spcBef>
                          <a:spcPts val="0"/>
                        </a:spcBef>
                        <a:spcAft>
                          <a:spcPts val="0"/>
                        </a:spcAft>
                        <a:tabLst>
                          <a:tab pos="533400" algn="l"/>
                        </a:tabLst>
                      </a:pPr>
                      <a:r>
                        <a:rPr lang="zh-CN" sz="1800" b="0" spc="120">
                          <a:solidFill>
                            <a:srgbClr val="404040"/>
                          </a:solidFill>
                          <a:latin typeface="微软雅黑" panose="020B0503020204020204" charset="-122"/>
                          <a:ea typeface="微软雅黑" panose="020B0503020204020204" charset="-122"/>
                          <a:cs typeface="微软雅黑" panose="020B0503020204020204" charset="-122"/>
                        </a:rPr>
                        <a:t>由</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David Korn</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在贝尔实验室研发，是</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Bourne Shell</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的后继者，语法与</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Bourne Shell</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相同，结合了</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sh</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和</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csh</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的优点。。</a:t>
                      </a:r>
                      <a:endParaRPr lang="zh-CN" sz="18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lnL w="19050">
                      <a:solidFill>
                        <a:srgbClr val="FFFFFF"/>
                      </a:solidFill>
                      <a:prstDash val="solid"/>
                    </a:lnL>
                    <a:lnR>
                      <a:noFill/>
                    </a:lnR>
                    <a:lnT>
                      <a:noFill/>
                    </a:lnT>
                    <a:lnB>
                      <a:noFill/>
                    </a:lnB>
                    <a:solidFill>
                      <a:srgbClr val="FFFFFF"/>
                    </a:solidFill>
                  </a:tcPr>
                </a:tc>
              </a:tr>
              <a:tr h="369570">
                <a:tc>
                  <a:txBody>
                    <a:bodyPr/>
                    <a:p>
                      <a:pPr indent="0" algn="ctr" defTabSz="914400">
                        <a:lnSpc>
                          <a:spcPct val="120000"/>
                        </a:lnSpc>
                        <a:spcBef>
                          <a:spcPts val="0"/>
                        </a:spcBef>
                        <a:spcAft>
                          <a:spcPts val="0"/>
                        </a:spcAft>
                        <a:tabLst>
                          <a:tab pos="533400" algn="l"/>
                        </a:tabLst>
                      </a:pPr>
                      <a:r>
                        <a:rPr lang="en-US" altLang="zh-CN" sz="1800" b="0" spc="120">
                          <a:solidFill>
                            <a:srgbClr val="404040"/>
                          </a:solidFill>
                          <a:latin typeface="微软雅黑" panose="020B0503020204020204" charset="-122"/>
                          <a:ea typeface="微软雅黑" panose="020B0503020204020204" charset="-122"/>
                        </a:rPr>
                        <a:t>C Shell</a:t>
                      </a:r>
                      <a:endParaRPr lang="en-US" altLang="zh-CN" sz="1800" b="0" spc="120">
                        <a:solidFill>
                          <a:srgbClr val="404040"/>
                        </a:solidFill>
                        <a:latin typeface="微软雅黑" panose="020B0503020204020204" charset="-122"/>
                        <a:ea typeface="微软雅黑" panose="020B0503020204020204" charset="-122"/>
                      </a:endParaRPr>
                    </a:p>
                  </a:txBody>
                  <a:tcPr marL="177800" marR="177800" marT="25400" marB="25400" anchor="ctr">
                    <a:lnL>
                      <a:noFill/>
                    </a:lnL>
                    <a:lnR w="19050">
                      <a:solidFill>
                        <a:srgbClr val="FFFFFF"/>
                      </a:solidFill>
                      <a:prstDash val="solid"/>
                    </a:lnR>
                    <a:lnT>
                      <a:noFill/>
                    </a:lnT>
                    <a:lnB>
                      <a:noFill/>
                    </a:lnB>
                    <a:solidFill>
                      <a:srgbClr val="F2F2F2"/>
                    </a:solidFill>
                  </a:tcPr>
                </a:tc>
                <a:tc>
                  <a:txBody>
                    <a:bodyPr/>
                    <a:p>
                      <a:pPr indent="0" algn="l" defTabSz="914400">
                        <a:lnSpc>
                          <a:spcPct val="120000"/>
                        </a:lnSpc>
                        <a:spcBef>
                          <a:spcPts val="0"/>
                        </a:spcBef>
                        <a:spcAft>
                          <a:spcPts val="0"/>
                        </a:spcAft>
                        <a:tabLst>
                          <a:tab pos="533400" algn="l"/>
                        </a:tabLst>
                      </a:pPr>
                      <a:r>
                        <a:rPr lang="zh-CN" sz="1800" b="0" spc="120">
                          <a:solidFill>
                            <a:srgbClr val="404040"/>
                          </a:solidFill>
                          <a:latin typeface="微软雅黑" panose="020B0503020204020204" charset="-122"/>
                          <a:ea typeface="微软雅黑" panose="020B0503020204020204" charset="-122"/>
                          <a:cs typeface="微软雅黑" panose="020B0503020204020204" charset="-122"/>
                        </a:rPr>
                        <a:t>由柏克莱大学的</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Bill Joy</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设计，其语法类似</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C</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语言。</a:t>
                      </a:r>
                      <a:endParaRPr lang="zh-CN" sz="18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lnL w="19050">
                      <a:solidFill>
                        <a:srgbClr val="FFFFFF"/>
                      </a:solidFill>
                      <a:prstDash val="solid"/>
                    </a:lnL>
                    <a:lnR>
                      <a:noFill/>
                    </a:lnR>
                    <a:lnT>
                      <a:noFill/>
                    </a:lnT>
                    <a:lnB>
                      <a:noFill/>
                    </a:lnB>
                    <a:solidFill>
                      <a:srgbClr val="F2F2F2"/>
                    </a:solidFill>
                  </a:tcPr>
                </a:tc>
              </a:tr>
              <a:tr h="669925">
                <a:tc>
                  <a:txBody>
                    <a:bodyPr/>
                    <a:p>
                      <a:pPr indent="0" algn="ctr" defTabSz="914400">
                        <a:lnSpc>
                          <a:spcPct val="120000"/>
                        </a:lnSpc>
                        <a:spcBef>
                          <a:spcPts val="0"/>
                        </a:spcBef>
                        <a:spcAft>
                          <a:spcPts val="0"/>
                        </a:spcAft>
                        <a:tabLst>
                          <a:tab pos="533400" algn="l"/>
                        </a:tabLst>
                      </a:pPr>
                      <a:r>
                        <a:rPr lang="en-US" altLang="zh-CN" sz="1800" b="0" spc="120">
                          <a:solidFill>
                            <a:srgbClr val="404040"/>
                          </a:solidFill>
                          <a:latin typeface="微软雅黑" panose="020B0503020204020204" charset="-122"/>
                          <a:ea typeface="微软雅黑" panose="020B0503020204020204" charset="-122"/>
                        </a:rPr>
                        <a:t>Z shell</a:t>
                      </a:r>
                      <a:endParaRPr lang="en-US" altLang="zh-CN" sz="1800" b="0" spc="120">
                        <a:solidFill>
                          <a:srgbClr val="404040"/>
                        </a:solidFill>
                        <a:latin typeface="微软雅黑" panose="020B0503020204020204" charset="-122"/>
                        <a:ea typeface="微软雅黑" panose="020B0503020204020204" charset="-122"/>
                      </a:endParaRPr>
                    </a:p>
                  </a:txBody>
                  <a:tcPr marL="177800" marR="177800" marT="25400" marB="25400" anchor="ctr">
                    <a:lnL>
                      <a:noFill/>
                    </a:lnL>
                    <a:lnR w="19050">
                      <a:solidFill>
                        <a:srgbClr val="FFFFFF"/>
                      </a:solidFill>
                      <a:prstDash val="solid"/>
                    </a:lnR>
                    <a:lnT>
                      <a:noFill/>
                    </a:lnT>
                    <a:lnB w="19050">
                      <a:solidFill>
                        <a:srgbClr val="93C5E1"/>
                      </a:solidFill>
                      <a:prstDash val="solid"/>
                    </a:lnB>
                    <a:solidFill>
                      <a:srgbClr val="FFFFFF"/>
                    </a:solidFill>
                  </a:tcPr>
                </a:tc>
                <a:tc>
                  <a:txBody>
                    <a:bodyPr/>
                    <a:p>
                      <a:pPr indent="0" algn="l" defTabSz="914400">
                        <a:lnSpc>
                          <a:spcPct val="120000"/>
                        </a:lnSpc>
                        <a:spcBef>
                          <a:spcPts val="0"/>
                        </a:spcBef>
                        <a:spcAft>
                          <a:spcPts val="0"/>
                        </a:spcAft>
                        <a:tabLst>
                          <a:tab pos="533400" algn="l"/>
                        </a:tabLst>
                      </a:pPr>
                      <a:r>
                        <a:rPr lang="zh-CN" sz="1800" b="0" spc="120">
                          <a:solidFill>
                            <a:srgbClr val="404040"/>
                          </a:solidFill>
                          <a:latin typeface="微软雅黑" panose="020B0503020204020204" charset="-122"/>
                          <a:ea typeface="微软雅黑" panose="020B0503020204020204" charset="-122"/>
                          <a:cs typeface="微软雅黑" panose="020B0503020204020204" charset="-122"/>
                        </a:rPr>
                        <a:t>是指终极</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shell</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，集成了</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bash</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a:t>
                      </a:r>
                      <a:r>
                        <a:rPr lang="en-US" altLang="zh-CN" sz="1800" b="0" spc="120">
                          <a:solidFill>
                            <a:srgbClr val="404040"/>
                          </a:solidFill>
                          <a:latin typeface="微软雅黑" panose="020B0503020204020204" charset="-122"/>
                          <a:ea typeface="微软雅黑" panose="020B0503020204020204" charset="-122"/>
                          <a:cs typeface="微软雅黑" panose="020B0503020204020204" charset="-122"/>
                        </a:rPr>
                        <a:t>ksh</a:t>
                      </a:r>
                      <a:r>
                        <a:rPr lang="zh-CN" sz="1800" b="0" spc="120">
                          <a:solidFill>
                            <a:srgbClr val="404040"/>
                          </a:solidFill>
                          <a:latin typeface="微软雅黑" panose="020B0503020204020204" charset="-122"/>
                          <a:ea typeface="微软雅黑" panose="020B0503020204020204" charset="-122"/>
                          <a:cs typeface="微软雅黑" panose="020B0503020204020204" charset="-122"/>
                        </a:rPr>
                        <a:t>的重要特性，同时又增加了自己独有的特性。</a:t>
                      </a:r>
                      <a:endParaRPr lang="zh-CN" sz="18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lnL w="19050">
                      <a:solidFill>
                        <a:srgbClr val="FFFFFF"/>
                      </a:solidFill>
                      <a:prstDash val="solid"/>
                    </a:lnL>
                    <a:lnR>
                      <a:noFill/>
                    </a:lnR>
                    <a:lnT>
                      <a:noFill/>
                    </a:lnT>
                    <a:lnB w="19050">
                      <a:solidFill>
                        <a:srgbClr val="93C5E1"/>
                      </a:solidFill>
                      <a:prstDash val="solid"/>
                    </a:lnB>
                    <a:solidFill>
                      <a:srgbClr val="FFFFFF"/>
                    </a:solidFill>
                  </a:tcPr>
                </a:tc>
              </a:tr>
            </a:tbl>
          </a:graphicData>
        </a:graphic>
      </p:graphicFrame>
    </p:spTree>
    <p:custDataLst>
      <p:tags r:id="rId10"/>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userDrawn="1">
            <p:custDataLst>
              <p:tags r:id="rId1"/>
            </p:custDataLst>
          </p:nvPr>
        </p:nvGrpSpPr>
        <p:grpSpPr>
          <a:xfrm>
            <a:off x="4001597" y="6045200"/>
            <a:ext cx="8190403" cy="812800"/>
            <a:chOff x="4001597" y="5613400"/>
            <a:chExt cx="8190403" cy="1244600"/>
          </a:xfrm>
        </p:grpSpPr>
        <p:sp>
          <p:nvSpPr>
            <p:cNvPr id="2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5" name="等腰三角形 24"/>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4" name="矩形 3"/>
          <p:cNvSpPr/>
          <p:nvPr>
            <p:custDataLst>
              <p:tags r:id="rId4"/>
            </p:custDataLst>
          </p:nvPr>
        </p:nvSpPr>
        <p:spPr>
          <a:xfrm>
            <a:off x="0" y="0"/>
            <a:ext cx="41313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9"/>
          <p:cNvSpPr txBox="1"/>
          <p:nvPr>
            <p:custDataLst>
              <p:tags r:id="rId5"/>
            </p:custDataLst>
          </p:nvPr>
        </p:nvSpPr>
        <p:spPr>
          <a:xfrm>
            <a:off x="1430840" y="2169884"/>
            <a:ext cx="1466112" cy="2518232"/>
          </a:xfrm>
          <a:prstGeom prst="rect">
            <a:avLst/>
          </a:prstGeom>
          <a:noFill/>
        </p:spPr>
        <p:txBody>
          <a:bodyPr vert="eaVert"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pPr>
            <a:r>
              <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rPr>
              <a:t>目 录</a:t>
            </a:r>
            <a:endPar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endParaRPr>
          </a:p>
        </p:txBody>
      </p:sp>
      <p:sp>
        <p:nvSpPr>
          <p:cNvPr id="5" name="矩形 4"/>
          <p:cNvSpPr/>
          <p:nvPr>
            <p:custDataLst>
              <p:tags r:id="rId6"/>
            </p:custDataLst>
          </p:nvPr>
        </p:nvSpPr>
        <p:spPr>
          <a:xfrm>
            <a:off x="1520327" y="2285781"/>
            <a:ext cx="1090670" cy="2286439"/>
          </a:xfrm>
          <a:prstGeom prst="rect">
            <a:avLst/>
          </a:prstGeom>
          <a:noFill/>
          <a:ln w="190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椭圆 6"/>
          <p:cNvSpPr/>
          <p:nvPr>
            <p:custDataLst>
              <p:tags r:id="rId7"/>
            </p:custDataLst>
          </p:nvPr>
        </p:nvSpPr>
        <p:spPr>
          <a:xfrm>
            <a:off x="5391543" y="1892405"/>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61"/>
          <p:cNvSpPr txBox="1"/>
          <p:nvPr>
            <p:custDataLst>
              <p:tags r:id="rId8"/>
            </p:custDataLst>
          </p:nvPr>
        </p:nvSpPr>
        <p:spPr>
          <a:xfrm>
            <a:off x="6159349" y="1769980"/>
            <a:ext cx="4131324" cy="83640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ts val="0"/>
              </a:spcBef>
              <a:spcAft>
                <a:spcPts val="800"/>
              </a:spcAft>
              <a:buSzPct val="100000"/>
            </a:pP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任务1.1  认识Linux操作系统</a:t>
            </a:r>
            <a:endPar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文本框 58"/>
          <p:cNvSpPr txBox="1"/>
          <p:nvPr>
            <p:custDataLst>
              <p:tags r:id="rId9"/>
            </p:custDataLst>
          </p:nvPr>
        </p:nvSpPr>
        <p:spPr>
          <a:xfrm>
            <a:off x="5420119" y="1910727"/>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01</a:t>
            </a:r>
            <a:endParaRPr lang="en-US" altLang="zh-CN" sz="2400" spc="300" dirty="0">
              <a:solidFill>
                <a:schemeClr val="lt1"/>
              </a:solidFill>
              <a:latin typeface="微软雅黑" panose="020B0503020204020204" charset="-122"/>
              <a:ea typeface="微软雅黑" panose="020B0503020204020204" charset="-122"/>
            </a:endParaRPr>
          </a:p>
        </p:txBody>
      </p:sp>
      <p:sp>
        <p:nvSpPr>
          <p:cNvPr id="13" name="椭圆 12"/>
          <p:cNvSpPr/>
          <p:nvPr>
            <p:custDataLst>
              <p:tags r:id="rId10"/>
            </p:custDataLst>
          </p:nvPr>
        </p:nvSpPr>
        <p:spPr>
          <a:xfrm>
            <a:off x="5391543" y="2855084"/>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文本框 61"/>
          <p:cNvSpPr txBox="1"/>
          <p:nvPr>
            <p:custDataLst>
              <p:tags r:id="rId11"/>
            </p:custDataLst>
          </p:nvPr>
        </p:nvSpPr>
        <p:spPr>
          <a:xfrm>
            <a:off x="6159500" y="2732405"/>
            <a:ext cx="516001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任务1.2 了解 Linux操作系统的体系结构</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5" name="文本框 58"/>
          <p:cNvSpPr txBox="1"/>
          <p:nvPr>
            <p:custDataLst>
              <p:tags r:id="rId12"/>
            </p:custDataLst>
          </p:nvPr>
        </p:nvSpPr>
        <p:spPr>
          <a:xfrm>
            <a:off x="5420119" y="2873405"/>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02</a:t>
            </a:r>
            <a:endParaRPr lang="en-US" altLang="zh-CN" sz="2400" spc="300" dirty="0">
              <a:solidFill>
                <a:schemeClr val="lt1"/>
              </a:solidFill>
              <a:latin typeface="微软雅黑" panose="020B0503020204020204" charset="-122"/>
              <a:ea typeface="微软雅黑" panose="020B0503020204020204" charset="-122"/>
            </a:endParaRPr>
          </a:p>
        </p:txBody>
      </p:sp>
      <p:sp>
        <p:nvSpPr>
          <p:cNvPr id="17" name="椭圆 16"/>
          <p:cNvSpPr/>
          <p:nvPr>
            <p:custDataLst>
              <p:tags r:id="rId13"/>
            </p:custDataLst>
          </p:nvPr>
        </p:nvSpPr>
        <p:spPr>
          <a:xfrm>
            <a:off x="5391543" y="3817763"/>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8" name="文本框 61"/>
          <p:cNvSpPr txBox="1"/>
          <p:nvPr>
            <p:custDataLst>
              <p:tags r:id="rId14"/>
            </p:custDataLst>
          </p:nvPr>
        </p:nvSpPr>
        <p:spPr>
          <a:xfrm>
            <a:off x="6159500" y="3695065"/>
            <a:ext cx="463804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任务1.3  选择Linux操作系统版本</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9" name="文本框 58"/>
          <p:cNvSpPr txBox="1"/>
          <p:nvPr>
            <p:custDataLst>
              <p:tags r:id="rId15"/>
            </p:custDataLst>
          </p:nvPr>
        </p:nvSpPr>
        <p:spPr>
          <a:xfrm>
            <a:off x="5420119" y="3836084"/>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03</a:t>
            </a:r>
            <a:endParaRPr lang="en-US" altLang="zh-CN" sz="2400" spc="300" dirty="0">
              <a:solidFill>
                <a:schemeClr val="lt1"/>
              </a:solidFill>
              <a:latin typeface="微软雅黑" panose="020B0503020204020204" charset="-122"/>
              <a:ea typeface="微软雅黑" panose="020B0503020204020204" charset="-122"/>
            </a:endParaRPr>
          </a:p>
        </p:txBody>
      </p:sp>
      <p:sp>
        <p:nvSpPr>
          <p:cNvPr id="20" name="椭圆 19"/>
          <p:cNvSpPr/>
          <p:nvPr>
            <p:custDataLst>
              <p:tags r:id="rId16"/>
            </p:custDataLst>
          </p:nvPr>
        </p:nvSpPr>
        <p:spPr>
          <a:xfrm>
            <a:off x="5391543" y="4780442"/>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文本框 61"/>
          <p:cNvSpPr txBox="1"/>
          <p:nvPr>
            <p:custDataLst>
              <p:tags r:id="rId17"/>
            </p:custDataLst>
          </p:nvPr>
        </p:nvSpPr>
        <p:spPr>
          <a:xfrm>
            <a:off x="6159349" y="4658016"/>
            <a:ext cx="4131324" cy="83640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任务1.4  下载CentOS Linux操作系统光盘映射文件</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2" name="文本框 58"/>
          <p:cNvSpPr txBox="1"/>
          <p:nvPr>
            <p:custDataLst>
              <p:tags r:id="rId18"/>
            </p:custDataLst>
          </p:nvPr>
        </p:nvSpPr>
        <p:spPr>
          <a:xfrm>
            <a:off x="5420119" y="4798763"/>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04</a:t>
            </a:r>
            <a:endParaRPr lang="en-US" altLang="zh-CN" sz="2400" spc="300" dirty="0">
              <a:solidFill>
                <a:schemeClr val="lt1"/>
              </a:solidFill>
              <a:latin typeface="微软雅黑" panose="020B0503020204020204" charset="-122"/>
              <a:ea typeface="微软雅黑" panose="020B0503020204020204" charset="-122"/>
            </a:endParaRPr>
          </a:p>
        </p:txBody>
      </p:sp>
    </p:spTree>
    <p:custDataLst>
      <p:tags r:id="rId1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2.3 Linux文件系统</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25864" y="2265033"/>
            <a:ext cx="9926425" cy="324233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Linux文件系统中的文件是数据的集合，文件系统不仅包含着文件中的数据而且还有文件系统的结构。文件系统是文件存放在磁盘等存储设备上的组织方法。目前，Linux系统能支持EXT2、EXT3、FAT、FAT32、VFAT等文件系统。每个文件系统由逻辑块的序列组成，一个逻辑盘空间一般划分为几个用途各不相同的部分，即引导块、超级块、数据区等。</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2.4</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实用工具</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cxnSp>
        <p:nvCxnSpPr>
          <p:cNvPr id="4" name="直接连接符 3"/>
          <p:cNvCxnSpPr/>
          <p:nvPr>
            <p:custDataLst>
              <p:tags r:id="rId6"/>
            </p:custDataLst>
          </p:nvPr>
        </p:nvCxnSpPr>
        <p:spPr>
          <a:xfrm>
            <a:off x="2293620" y="2684462"/>
            <a:ext cx="0" cy="347345"/>
          </a:xfrm>
          <a:prstGeom prst="line">
            <a:avLst/>
          </a:prstGeom>
          <a:ln w="19050">
            <a:gradFill>
              <a:gsLst>
                <a:gs pos="96000">
                  <a:srgbClr val="FFFFFF">
                    <a:alpha val="0"/>
                  </a:srgbClr>
                </a:gs>
                <a:gs pos="0">
                  <a:schemeClr val="accent1">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7"/>
            </p:custDataLst>
          </p:nvPr>
        </p:nvCxnSpPr>
        <p:spPr>
          <a:xfrm>
            <a:off x="6087745" y="2843212"/>
            <a:ext cx="0" cy="309245"/>
          </a:xfrm>
          <a:prstGeom prst="line">
            <a:avLst/>
          </a:prstGeom>
          <a:ln w="19050">
            <a:gradFill>
              <a:gsLst>
                <a:gs pos="96000">
                  <a:srgbClr val="FFFFFF">
                    <a:alpha val="0"/>
                  </a:srgbClr>
                </a:gs>
                <a:gs pos="0">
                  <a:schemeClr val="accent2">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a:off x="9881870" y="2684462"/>
            <a:ext cx="0" cy="309245"/>
          </a:xfrm>
          <a:prstGeom prst="line">
            <a:avLst/>
          </a:prstGeom>
          <a:ln w="19050">
            <a:gradFill>
              <a:gsLst>
                <a:gs pos="96000">
                  <a:srgbClr val="FFFFFF">
                    <a:alpha val="0"/>
                  </a:srgbClr>
                </a:gs>
                <a:gs pos="0">
                  <a:schemeClr val="accent3">
                    <a:alpha val="5000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6" name="椭圆 1"/>
          <p:cNvSpPr/>
          <p:nvPr>
            <p:custDataLst>
              <p:tags r:id="rId9"/>
            </p:custDataLst>
          </p:nvPr>
        </p:nvSpPr>
        <p:spPr>
          <a:xfrm>
            <a:off x="602615" y="2257107"/>
            <a:ext cx="10980420" cy="540385"/>
          </a:xfrm>
          <a:prstGeom prst="ellipse">
            <a:avLst/>
          </a:prstGeom>
          <a:noFill/>
          <a:ln>
            <a:gradFill>
              <a:gsLst>
                <a:gs pos="33000">
                  <a:schemeClr val="accent2">
                    <a:lumMod val="20000"/>
                    <a:lumOff val="80000"/>
                    <a:alpha val="0"/>
                  </a:schemeClr>
                </a:gs>
                <a:gs pos="100000">
                  <a:schemeClr val="accent2">
                    <a:alpha val="7000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7" name="椭圆 6"/>
          <p:cNvSpPr/>
          <p:nvPr>
            <p:custDataLst>
              <p:tags r:id="rId10"/>
            </p:custDataLst>
          </p:nvPr>
        </p:nvSpPr>
        <p:spPr>
          <a:xfrm>
            <a:off x="890270" y="2125027"/>
            <a:ext cx="10406380" cy="540385"/>
          </a:xfrm>
          <a:prstGeom prst="ellipse">
            <a:avLst/>
          </a:prstGeom>
          <a:gradFill flip="none" rotWithShape="1">
            <a:gsLst>
              <a:gs pos="18000">
                <a:schemeClr val="accent1">
                  <a:lumMod val="60000"/>
                  <a:lumOff val="40000"/>
                  <a:alpha val="0"/>
                </a:schemeClr>
              </a:gs>
              <a:gs pos="100000">
                <a:schemeClr val="accent1">
                  <a:lumMod val="80000"/>
                  <a:lumOff val="20000"/>
                  <a:alpha val="3500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13" name="矩形: 圆角 1"/>
          <p:cNvSpPr/>
          <p:nvPr>
            <p:custDataLst>
              <p:tags r:id="rId11"/>
            </p:custDataLst>
          </p:nvPr>
        </p:nvSpPr>
        <p:spPr>
          <a:xfrm>
            <a:off x="3040380" y="1680527"/>
            <a:ext cx="6111240" cy="626745"/>
          </a:xfrm>
          <a:prstGeom prst="roundRect">
            <a:avLst>
              <a:gd name="adj" fmla="val 50000"/>
            </a:avLst>
          </a:prstGeom>
          <a:gradFill>
            <a:gsLst>
              <a:gs pos="0">
                <a:schemeClr val="accent1">
                  <a:lumMod val="85000"/>
                  <a:lumOff val="15000"/>
                  <a:alpha val="100000"/>
                </a:schemeClr>
              </a:gs>
              <a:gs pos="100000">
                <a:schemeClr val="accent1">
                  <a:lumMod val="85000"/>
                  <a:alpha val="100000"/>
                </a:schemeClr>
              </a:gs>
            </a:gsLst>
            <a:lin ang="10800000" scaled="1"/>
          </a:gradFill>
        </p:spPr>
        <p:txBody>
          <a:bodyPr wrap="square" lIns="0" tIns="0" rIns="0" bIns="0" rtlCol="0" anchor="ctr" anchorCtr="1">
            <a:noAutofit/>
          </a:bodyPr>
          <a:p>
            <a:pPr algn="ctr">
              <a:spcBef>
                <a:spcPct val="0"/>
              </a:spcBef>
              <a:spcAft>
                <a:spcPct val="0"/>
              </a:spcAft>
            </a:pPr>
            <a:r>
              <a:rPr lang="zh-CN" altLang="en-US" sz="1600" b="1" dirty="0">
                <a:solidFill>
                  <a:srgbClr val="FFFFFF"/>
                </a:solidFill>
                <a:latin typeface="+mn-ea"/>
                <a:cs typeface="+mn-ea"/>
              </a:rPr>
              <a:t>分为三类</a:t>
            </a:r>
            <a:endParaRPr lang="zh-CN" altLang="en-US" sz="1600" b="1" dirty="0">
              <a:solidFill>
                <a:srgbClr val="FFFFFF"/>
              </a:solidFill>
              <a:latin typeface="+mn-ea"/>
              <a:cs typeface="+mn-ea"/>
            </a:endParaRPr>
          </a:p>
        </p:txBody>
      </p:sp>
      <p:sp>
        <p:nvSpPr>
          <p:cNvPr id="14" name="椭圆 13"/>
          <p:cNvSpPr/>
          <p:nvPr>
            <p:custDataLst>
              <p:tags r:id="rId12"/>
            </p:custDataLst>
          </p:nvPr>
        </p:nvSpPr>
        <p:spPr>
          <a:xfrm>
            <a:off x="2247265" y="2684462"/>
            <a:ext cx="92710" cy="92710"/>
          </a:xfrm>
          <a:prstGeom prst="ellipse">
            <a:avLst/>
          </a:prstGeom>
          <a:gradFill>
            <a:gsLst>
              <a:gs pos="0">
                <a:schemeClr val="accent1">
                  <a:alpha val="100000"/>
                </a:schemeClr>
              </a:gs>
              <a:gs pos="100000">
                <a:schemeClr val="accent1">
                  <a:lumMod val="75000"/>
                  <a:alpha val="100000"/>
                </a:schemeClr>
              </a:gs>
            </a:gsLst>
            <a:lin ang="5400000" scaled="1"/>
          </a:gradFill>
          <a:ln>
            <a:noFill/>
          </a:ln>
          <a:effectLst>
            <a:outerShdw blurRad="152400" sx="102000" sy="102000" algn="ctr"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15" name="矩形 14"/>
          <p:cNvSpPr/>
          <p:nvPr>
            <p:custDataLst>
              <p:tags r:id="rId13"/>
            </p:custDataLst>
          </p:nvPr>
        </p:nvSpPr>
        <p:spPr>
          <a:xfrm>
            <a:off x="1202690" y="3050222"/>
            <a:ext cx="2181860" cy="259080"/>
          </a:xfrm>
          <a:prstGeom prst="rect">
            <a:avLst/>
          </a:prstGeom>
          <a:noFill/>
        </p:spPr>
        <p:txBody>
          <a:bodyPr wrap="square" lIns="0" tIns="0" rIns="0" bIns="0" rtlCol="0" anchor="b">
            <a:noAutofit/>
          </a:bodyPr>
          <a:p>
            <a:pPr algn="ctr">
              <a:spcBef>
                <a:spcPct val="0"/>
              </a:spcBef>
              <a:spcAft>
                <a:spcPct val="0"/>
              </a:spcAft>
            </a:pPr>
            <a:r>
              <a:rPr lang="zh-CN" altLang="en-US" sz="1600" b="1" i="0" dirty="0">
                <a:solidFill>
                  <a:schemeClr val="tx1"/>
                </a:solidFill>
                <a:effectLst/>
                <a:latin typeface="+mn-ea"/>
              </a:rPr>
              <a:t>编辑器</a:t>
            </a:r>
            <a:endParaRPr lang="zh-CN" altLang="en-US" sz="1600" b="1" i="0" dirty="0">
              <a:solidFill>
                <a:schemeClr val="tx1"/>
              </a:solidFill>
              <a:effectLst/>
              <a:latin typeface="+mn-ea"/>
            </a:endParaRPr>
          </a:p>
        </p:txBody>
      </p:sp>
      <p:sp>
        <p:nvSpPr>
          <p:cNvPr id="16" name="矩形: 圆角 14"/>
          <p:cNvSpPr/>
          <p:nvPr>
            <p:custDataLst>
              <p:tags r:id="rId14"/>
            </p:custDataLst>
          </p:nvPr>
        </p:nvSpPr>
        <p:spPr>
          <a:xfrm>
            <a:off x="605790" y="3398202"/>
            <a:ext cx="3375660" cy="2863215"/>
          </a:xfrm>
          <a:prstGeom prst="roundRect">
            <a:avLst>
              <a:gd name="adj" fmla="val 8537"/>
            </a:avLst>
          </a:prstGeom>
          <a:noFill/>
          <a:ln w="15875">
            <a:gradFill flip="none" rotWithShape="1">
              <a:gsLst>
                <a:gs pos="0">
                  <a:schemeClr val="accent1">
                    <a:alpha val="75000"/>
                  </a:schemeClr>
                </a:gs>
                <a:gs pos="100000">
                  <a:schemeClr val="accent1">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215900" tIns="107950" rIns="215900" rtlCol="0" anchor="t">
            <a:noAutofit/>
          </a:bodyPr>
          <a:p>
            <a:pPr algn="just">
              <a:lnSpc>
                <a:spcPct val="130000"/>
              </a:lnSpc>
              <a:spcBef>
                <a:spcPct val="0"/>
              </a:spcBef>
              <a:spcAft>
                <a:spcPct val="0"/>
              </a:spcAft>
            </a:pPr>
            <a:r>
              <a:rPr lang="zh-CN" altLang="en-US" spc="20" dirty="0">
                <a:solidFill>
                  <a:schemeClr val="tx1">
                    <a:lumMod val="85000"/>
                    <a:lumOff val="15000"/>
                  </a:schemeClr>
                </a:solidFill>
                <a:latin typeface="+mn-ea"/>
                <a:cs typeface="+mn-ea"/>
                <a:sym typeface="+mn-ea"/>
              </a:rPr>
              <a:t>用于编辑文件</a:t>
            </a:r>
            <a:r>
              <a:rPr lang="en-US" altLang="zh-CN" spc="20" dirty="0">
                <a:solidFill>
                  <a:schemeClr val="tx1">
                    <a:lumMod val="85000"/>
                    <a:lumOff val="15000"/>
                  </a:schemeClr>
                </a:solidFill>
                <a:latin typeface="+mn-ea"/>
                <a:cs typeface="+mn-ea"/>
                <a:sym typeface="+mn-ea"/>
              </a:rPr>
              <a:t>,</a:t>
            </a:r>
            <a:r>
              <a:rPr lang="zh-CN" altLang="en-US" spc="20" dirty="0">
                <a:solidFill>
                  <a:schemeClr val="tx1">
                    <a:lumMod val="85000"/>
                    <a:lumOff val="15000"/>
                  </a:schemeClr>
                </a:solidFill>
                <a:latin typeface="+mn-ea"/>
                <a:cs typeface="+mn-ea"/>
                <a:sym typeface="+mn-ea"/>
              </a:rPr>
              <a:t>主要有</a:t>
            </a:r>
            <a:r>
              <a:rPr lang="en-US" altLang="zh-CN" spc="20" dirty="0">
                <a:solidFill>
                  <a:schemeClr val="tx1">
                    <a:lumMod val="85000"/>
                    <a:lumOff val="15000"/>
                  </a:schemeClr>
                </a:solidFill>
                <a:latin typeface="+mn-ea"/>
                <a:cs typeface="+mn-ea"/>
                <a:sym typeface="+mn-ea"/>
              </a:rPr>
              <a:t>Ed</a:t>
            </a:r>
            <a:r>
              <a:rPr lang="zh-CN" altLang="en-US" spc="20" dirty="0">
                <a:solidFill>
                  <a:schemeClr val="tx1">
                    <a:lumMod val="85000"/>
                    <a:lumOff val="15000"/>
                  </a:schemeClr>
                </a:solidFill>
                <a:latin typeface="+mn-ea"/>
                <a:cs typeface="+mn-ea"/>
                <a:sym typeface="+mn-ea"/>
              </a:rPr>
              <a:t>、</a:t>
            </a:r>
            <a:r>
              <a:rPr lang="en-US" altLang="zh-CN" spc="20" dirty="0">
                <a:solidFill>
                  <a:schemeClr val="tx1">
                    <a:lumMod val="85000"/>
                    <a:lumOff val="15000"/>
                  </a:schemeClr>
                </a:solidFill>
                <a:latin typeface="+mn-ea"/>
                <a:cs typeface="+mn-ea"/>
                <a:sym typeface="+mn-ea"/>
              </a:rPr>
              <a:t>Ex</a:t>
            </a:r>
            <a:r>
              <a:rPr lang="zh-CN" altLang="en-US" spc="20" dirty="0">
                <a:solidFill>
                  <a:schemeClr val="tx1">
                    <a:lumMod val="85000"/>
                    <a:lumOff val="15000"/>
                  </a:schemeClr>
                </a:solidFill>
                <a:latin typeface="+mn-ea"/>
                <a:cs typeface="+mn-ea"/>
                <a:sym typeface="+mn-ea"/>
              </a:rPr>
              <a:t>、</a:t>
            </a:r>
            <a:r>
              <a:rPr lang="en-US" altLang="zh-CN" spc="20" dirty="0">
                <a:solidFill>
                  <a:schemeClr val="tx1">
                    <a:lumMod val="85000"/>
                    <a:lumOff val="15000"/>
                  </a:schemeClr>
                </a:solidFill>
                <a:latin typeface="+mn-ea"/>
                <a:cs typeface="+mn-ea"/>
                <a:sym typeface="+mn-ea"/>
              </a:rPr>
              <a:t>Vi</a:t>
            </a:r>
            <a:r>
              <a:rPr lang="zh-CN" altLang="en-US" spc="20" dirty="0">
                <a:solidFill>
                  <a:schemeClr val="tx1">
                    <a:lumMod val="85000"/>
                    <a:lumOff val="15000"/>
                  </a:schemeClr>
                </a:solidFill>
                <a:latin typeface="+mn-ea"/>
                <a:cs typeface="+mn-ea"/>
                <a:sym typeface="+mn-ea"/>
              </a:rPr>
              <a:t>和</a:t>
            </a:r>
            <a:r>
              <a:rPr lang="en-US" altLang="zh-CN" spc="20" dirty="0">
                <a:solidFill>
                  <a:schemeClr val="tx1">
                    <a:lumMod val="85000"/>
                    <a:lumOff val="15000"/>
                  </a:schemeClr>
                </a:solidFill>
                <a:latin typeface="+mn-ea"/>
                <a:cs typeface="+mn-ea"/>
                <a:sym typeface="+mn-ea"/>
              </a:rPr>
              <a:t>Emacs;Linux</a:t>
            </a:r>
            <a:r>
              <a:rPr lang="zh-CN" altLang="en-US" spc="20" dirty="0">
                <a:solidFill>
                  <a:schemeClr val="tx1">
                    <a:lumMod val="85000"/>
                    <a:lumOff val="15000"/>
                  </a:schemeClr>
                </a:solidFill>
                <a:latin typeface="+mn-ea"/>
                <a:cs typeface="+mn-ea"/>
                <a:sym typeface="+mn-ea"/>
              </a:rPr>
              <a:t>的过滤器就是从用户文件或其他地方按行读取内容</a:t>
            </a:r>
            <a:r>
              <a:rPr lang="en-US" altLang="zh-CN" spc="20" dirty="0">
                <a:solidFill>
                  <a:schemeClr val="tx1">
                    <a:lumMod val="85000"/>
                    <a:lumOff val="15000"/>
                  </a:schemeClr>
                </a:solidFill>
                <a:latin typeface="+mn-ea"/>
                <a:cs typeface="+mn-ea"/>
                <a:sym typeface="+mn-ea"/>
              </a:rPr>
              <a:t>,</a:t>
            </a:r>
            <a:r>
              <a:rPr lang="zh-CN" altLang="en-US" spc="20" dirty="0">
                <a:solidFill>
                  <a:schemeClr val="tx1">
                    <a:lumMod val="85000"/>
                    <a:lumOff val="15000"/>
                  </a:schemeClr>
                </a:solidFill>
                <a:latin typeface="+mn-ea"/>
                <a:cs typeface="+mn-ea"/>
                <a:sym typeface="+mn-ea"/>
              </a:rPr>
              <a:t>并且把内容写到标准输出。</a:t>
            </a:r>
            <a:endParaRPr lang="zh-CN" altLang="en-US" spc="20" dirty="0">
              <a:solidFill>
                <a:schemeClr val="tx1">
                  <a:lumMod val="85000"/>
                  <a:lumOff val="15000"/>
                </a:schemeClr>
              </a:solidFill>
              <a:latin typeface="+mn-ea"/>
              <a:cs typeface="+mn-ea"/>
              <a:sym typeface="+mn-ea"/>
            </a:endParaRPr>
          </a:p>
        </p:txBody>
      </p:sp>
      <p:sp>
        <p:nvSpPr>
          <p:cNvPr id="17" name="椭圆 2"/>
          <p:cNvSpPr/>
          <p:nvPr>
            <p:custDataLst>
              <p:tags r:id="rId15"/>
            </p:custDataLst>
          </p:nvPr>
        </p:nvSpPr>
        <p:spPr>
          <a:xfrm>
            <a:off x="6041390" y="2750502"/>
            <a:ext cx="92710" cy="92710"/>
          </a:xfrm>
          <a:prstGeom prst="ellipse">
            <a:avLst/>
          </a:prstGeom>
          <a:gradFill>
            <a:gsLst>
              <a:gs pos="0">
                <a:schemeClr val="accent2">
                  <a:alpha val="100000"/>
                </a:schemeClr>
              </a:gs>
              <a:gs pos="100000">
                <a:schemeClr val="accent2">
                  <a:lumMod val="75000"/>
                  <a:alpha val="100000"/>
                </a:schemeClr>
              </a:gs>
            </a:gsLst>
            <a:lin ang="5400000" scaled="1"/>
          </a:gradFill>
          <a:ln>
            <a:noFill/>
          </a:ln>
          <a:effectLst>
            <a:outerShdw blurRad="152400" sx="102000" sy="102000" algn="ctr"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18" name="矩形 4"/>
          <p:cNvSpPr/>
          <p:nvPr>
            <p:custDataLst>
              <p:tags r:id="rId16"/>
            </p:custDataLst>
          </p:nvPr>
        </p:nvSpPr>
        <p:spPr>
          <a:xfrm>
            <a:off x="4996815" y="3050222"/>
            <a:ext cx="2181860" cy="259080"/>
          </a:xfrm>
          <a:prstGeom prst="rect">
            <a:avLst/>
          </a:prstGeom>
          <a:noFill/>
        </p:spPr>
        <p:txBody>
          <a:bodyPr wrap="square" lIns="0" tIns="0" rIns="0" bIns="0" rtlCol="0" anchor="b">
            <a:noAutofit/>
          </a:bodyPr>
          <a:p>
            <a:pPr algn="ctr">
              <a:spcBef>
                <a:spcPct val="0"/>
              </a:spcBef>
              <a:spcAft>
                <a:spcPct val="0"/>
              </a:spcAft>
            </a:pPr>
            <a:r>
              <a:rPr lang="zh-CN" altLang="en-US" sz="1600" b="1" i="0" dirty="0">
                <a:solidFill>
                  <a:schemeClr val="tx1"/>
                </a:solidFill>
                <a:effectLst/>
                <a:latin typeface="+mn-ea"/>
              </a:rPr>
              <a:t>过滤器</a:t>
            </a:r>
            <a:endParaRPr lang="zh-CN" altLang="en-US" sz="1600" b="1" i="0" dirty="0">
              <a:solidFill>
                <a:schemeClr val="tx1"/>
              </a:solidFill>
              <a:effectLst/>
              <a:latin typeface="+mn-ea"/>
            </a:endParaRPr>
          </a:p>
        </p:txBody>
      </p:sp>
      <p:sp>
        <p:nvSpPr>
          <p:cNvPr id="19" name="矩形: 圆角 34"/>
          <p:cNvSpPr/>
          <p:nvPr>
            <p:custDataLst>
              <p:tags r:id="rId17"/>
            </p:custDataLst>
          </p:nvPr>
        </p:nvSpPr>
        <p:spPr>
          <a:xfrm>
            <a:off x="4399915" y="3398202"/>
            <a:ext cx="3375660" cy="2863215"/>
          </a:xfrm>
          <a:prstGeom prst="roundRect">
            <a:avLst>
              <a:gd name="adj" fmla="val 8537"/>
            </a:avLst>
          </a:prstGeom>
          <a:noFill/>
          <a:ln w="15875">
            <a:gradFill flip="none" rotWithShape="1">
              <a:gsLst>
                <a:gs pos="0">
                  <a:schemeClr val="accent2">
                    <a:alpha val="75000"/>
                  </a:schemeClr>
                </a:gs>
                <a:gs pos="100000">
                  <a:schemeClr val="accent2">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215900" tIns="107950" rIns="215900" rtlCol="0" anchor="t">
            <a:noAutofit/>
          </a:bodyPr>
          <a:p>
            <a:pPr algn="just">
              <a:lnSpc>
                <a:spcPct val="130000"/>
              </a:lnSpc>
              <a:spcBef>
                <a:spcPct val="0"/>
              </a:spcBef>
              <a:spcAft>
                <a:spcPct val="0"/>
              </a:spcAft>
            </a:pPr>
            <a:r>
              <a:rPr lang="zh-CN" altLang="en-US" spc="20" dirty="0">
                <a:solidFill>
                  <a:schemeClr val="tx1">
                    <a:lumMod val="85000"/>
                    <a:lumOff val="15000"/>
                  </a:schemeClr>
                </a:solidFill>
                <a:latin typeface="+mn-ea"/>
                <a:cs typeface="+mn-ea"/>
                <a:sym typeface="+mn-ea"/>
              </a:rPr>
              <a:t>一些过滤器用行编辑命令输出一个被编辑的文件。另外一些过滤器是按模式寻找文件并以这种模式输出部分数据。还有一些执行字处理操作</a:t>
            </a:r>
            <a:r>
              <a:rPr lang="en-US" altLang="zh-CN" spc="20" dirty="0">
                <a:solidFill>
                  <a:schemeClr val="tx1">
                    <a:lumMod val="85000"/>
                    <a:lumOff val="15000"/>
                  </a:schemeClr>
                </a:solidFill>
                <a:latin typeface="+mn-ea"/>
                <a:cs typeface="+mn-ea"/>
                <a:sym typeface="+mn-ea"/>
              </a:rPr>
              <a:t>,</a:t>
            </a:r>
            <a:r>
              <a:rPr lang="zh-CN" altLang="en-US" spc="20" dirty="0">
                <a:solidFill>
                  <a:schemeClr val="tx1">
                    <a:lumMod val="85000"/>
                    <a:lumOff val="15000"/>
                  </a:schemeClr>
                </a:solidFill>
                <a:latin typeface="+mn-ea"/>
                <a:cs typeface="+mn-ea"/>
                <a:sym typeface="+mn-ea"/>
              </a:rPr>
              <a:t>检测一个文件中的格式</a:t>
            </a:r>
            <a:r>
              <a:rPr lang="en-US" altLang="zh-CN" spc="20" dirty="0">
                <a:solidFill>
                  <a:schemeClr val="tx1">
                    <a:lumMod val="85000"/>
                    <a:lumOff val="15000"/>
                  </a:schemeClr>
                </a:solidFill>
                <a:latin typeface="+mn-ea"/>
                <a:cs typeface="+mn-ea"/>
                <a:sym typeface="+mn-ea"/>
              </a:rPr>
              <a:t>,</a:t>
            </a:r>
            <a:r>
              <a:rPr lang="zh-CN" altLang="en-US" spc="20" dirty="0">
                <a:solidFill>
                  <a:schemeClr val="tx1">
                    <a:lumMod val="85000"/>
                    <a:lumOff val="15000"/>
                  </a:schemeClr>
                </a:solidFill>
                <a:latin typeface="+mn-ea"/>
                <a:cs typeface="+mn-ea"/>
                <a:sym typeface="+mn-ea"/>
              </a:rPr>
              <a:t>输出一个格式化的文件。</a:t>
            </a:r>
            <a:endParaRPr lang="zh-CN" altLang="en-US" spc="20" dirty="0">
              <a:solidFill>
                <a:schemeClr val="tx1">
                  <a:lumMod val="85000"/>
                  <a:lumOff val="15000"/>
                </a:schemeClr>
              </a:solidFill>
              <a:latin typeface="+mn-ea"/>
              <a:cs typeface="+mn-ea"/>
              <a:sym typeface="+mn-ea"/>
            </a:endParaRPr>
          </a:p>
        </p:txBody>
      </p:sp>
      <p:sp>
        <p:nvSpPr>
          <p:cNvPr id="22" name="椭圆 9"/>
          <p:cNvSpPr/>
          <p:nvPr>
            <p:custDataLst>
              <p:tags r:id="rId18"/>
            </p:custDataLst>
          </p:nvPr>
        </p:nvSpPr>
        <p:spPr>
          <a:xfrm>
            <a:off x="9835515" y="2684462"/>
            <a:ext cx="92710" cy="92710"/>
          </a:xfrm>
          <a:prstGeom prst="ellipse">
            <a:avLst/>
          </a:prstGeom>
          <a:gradFill>
            <a:gsLst>
              <a:gs pos="0">
                <a:schemeClr val="accent3">
                  <a:alpha val="100000"/>
                </a:schemeClr>
              </a:gs>
              <a:gs pos="100000">
                <a:schemeClr val="accent3">
                  <a:lumMod val="75000"/>
                  <a:alpha val="100000"/>
                </a:schemeClr>
              </a:gs>
            </a:gsLst>
            <a:lin ang="5400000" scaled="1"/>
          </a:gradFill>
          <a:ln>
            <a:noFill/>
          </a:ln>
          <a:effectLst>
            <a:outerShdw blurRad="152400" sx="102000" sy="102000" algn="ctr" rotWithShape="0">
              <a:schemeClr val="accent3">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23" name="矩形 12"/>
          <p:cNvSpPr/>
          <p:nvPr>
            <p:custDataLst>
              <p:tags r:id="rId19"/>
            </p:custDataLst>
          </p:nvPr>
        </p:nvSpPr>
        <p:spPr>
          <a:xfrm>
            <a:off x="8790940" y="3050222"/>
            <a:ext cx="2181860" cy="259080"/>
          </a:xfrm>
          <a:prstGeom prst="rect">
            <a:avLst/>
          </a:prstGeom>
          <a:noFill/>
        </p:spPr>
        <p:txBody>
          <a:bodyPr wrap="square" lIns="0" tIns="0" rIns="0" bIns="0" rtlCol="0" anchor="b">
            <a:noAutofit/>
          </a:bodyPr>
          <a:p>
            <a:pPr algn="ctr">
              <a:spcBef>
                <a:spcPct val="0"/>
              </a:spcBef>
              <a:spcAft>
                <a:spcPct val="0"/>
              </a:spcAft>
            </a:pPr>
            <a:r>
              <a:rPr lang="zh-CN" altLang="en-US" sz="1600" b="1" i="0" dirty="0">
                <a:solidFill>
                  <a:schemeClr val="tx1"/>
                </a:solidFill>
                <a:effectLst/>
                <a:latin typeface="+mn-ea"/>
              </a:rPr>
              <a:t>交互程序</a:t>
            </a:r>
            <a:endParaRPr lang="zh-CN" altLang="en-US" sz="1600" b="1" i="0" dirty="0">
              <a:solidFill>
                <a:schemeClr val="tx1"/>
              </a:solidFill>
              <a:effectLst/>
              <a:latin typeface="+mn-ea"/>
            </a:endParaRPr>
          </a:p>
        </p:txBody>
      </p:sp>
      <p:sp>
        <p:nvSpPr>
          <p:cNvPr id="24" name="矩形: 圆角 39"/>
          <p:cNvSpPr/>
          <p:nvPr>
            <p:custDataLst>
              <p:tags r:id="rId20"/>
            </p:custDataLst>
          </p:nvPr>
        </p:nvSpPr>
        <p:spPr>
          <a:xfrm>
            <a:off x="8194040" y="3398202"/>
            <a:ext cx="3375660" cy="2863215"/>
          </a:xfrm>
          <a:prstGeom prst="roundRect">
            <a:avLst>
              <a:gd name="adj" fmla="val 8537"/>
            </a:avLst>
          </a:prstGeom>
          <a:noFill/>
          <a:ln w="15875">
            <a:gradFill flip="none" rotWithShape="1">
              <a:gsLst>
                <a:gs pos="0">
                  <a:schemeClr val="accent3">
                    <a:alpha val="75000"/>
                  </a:schemeClr>
                </a:gs>
                <a:gs pos="100000">
                  <a:schemeClr val="accent3">
                    <a:alpha val="16000"/>
                  </a:schemeClr>
                </a:gs>
              </a:gsLst>
              <a:lin ang="54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215900" tIns="107950" rIns="215900" rtlCol="0" anchor="t">
            <a:noAutofit/>
          </a:bodyPr>
          <a:p>
            <a:pPr algn="just">
              <a:lnSpc>
                <a:spcPct val="130000"/>
              </a:lnSpc>
              <a:spcBef>
                <a:spcPct val="0"/>
              </a:spcBef>
              <a:spcAft>
                <a:spcPct val="0"/>
              </a:spcAft>
            </a:pPr>
            <a:r>
              <a:rPr lang="zh-CN" altLang="en-US" spc="20" dirty="0">
                <a:solidFill>
                  <a:schemeClr val="tx1">
                    <a:lumMod val="85000"/>
                    <a:lumOff val="15000"/>
                  </a:schemeClr>
                </a:solidFill>
                <a:latin typeface="+mn-ea"/>
                <a:cs typeface="+mn-ea"/>
              </a:rPr>
              <a:t>交互程序允许用户发送信息或接收来自其他用户的信息。实用工具包括文本编辑器、</a:t>
            </a:r>
            <a:r>
              <a:rPr lang="en-US" altLang="zh-CN" spc="20" dirty="0">
                <a:solidFill>
                  <a:schemeClr val="tx1">
                    <a:lumMod val="85000"/>
                    <a:lumOff val="15000"/>
                  </a:schemeClr>
                </a:solidFill>
                <a:latin typeface="+mn-ea"/>
                <a:cs typeface="+mn-ea"/>
              </a:rPr>
              <a:t>Internet</a:t>
            </a:r>
            <a:r>
              <a:rPr lang="zh-CN" altLang="en-US" spc="20" dirty="0">
                <a:solidFill>
                  <a:schemeClr val="tx1">
                    <a:lumMod val="85000"/>
                    <a:lumOff val="15000"/>
                  </a:schemeClr>
                </a:solidFill>
                <a:latin typeface="+mn-ea"/>
                <a:cs typeface="+mn-ea"/>
              </a:rPr>
              <a:t>工具、编程语言、数据库等。</a:t>
            </a:r>
            <a:endParaRPr lang="zh-CN" altLang="en-US" spc="20" dirty="0">
              <a:solidFill>
                <a:schemeClr val="tx1">
                  <a:lumMod val="85000"/>
                  <a:lumOff val="15000"/>
                </a:schemeClr>
              </a:solidFill>
              <a:latin typeface="+mn-ea"/>
              <a:cs typeface="+mn-ea"/>
            </a:endParaRPr>
          </a:p>
        </p:txBody>
      </p:sp>
    </p:spTree>
    <p:custDataLst>
      <p:tags r:id="rId21"/>
    </p:custData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406000" y="3893132"/>
            <a:ext cx="9380998" cy="2027812"/>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1.3  </a:t>
            </a:r>
            <a:r>
              <a:rPr lang="zh-CN" altLang="en-US" sz="3800" b="1" i="0" spc="220">
                <a:solidFill>
                  <a:schemeClr val="accent1"/>
                </a:solidFill>
                <a:latin typeface="Arial" panose="020B0604020202020204" pitchFamily="34" charset="0"/>
                <a:ea typeface="微软雅黑" panose="020B0503020204020204" charset="-122"/>
              </a:rPr>
              <a:t>选择</a:t>
            </a:r>
            <a:r>
              <a:rPr lang="en-US" altLang="zh-CN" sz="3800" b="1" i="0" spc="220">
                <a:solidFill>
                  <a:schemeClr val="accent1"/>
                </a:solidFill>
                <a:latin typeface="Arial" panose="020B0604020202020204" pitchFamily="34" charset="0"/>
                <a:ea typeface="微软雅黑" panose="020B0503020204020204" charset="-122"/>
              </a:rPr>
              <a:t>Linux</a:t>
            </a:r>
            <a:r>
              <a:rPr lang="zh-CN" altLang="en-US" sz="3800" b="1" i="0" spc="220">
                <a:solidFill>
                  <a:schemeClr val="accent1"/>
                </a:solidFill>
                <a:latin typeface="Arial" panose="020B0604020202020204" pitchFamily="34" charset="0"/>
                <a:ea typeface="微软雅黑" panose="020B0503020204020204" charset="-122"/>
              </a:rPr>
              <a:t>操作系统版本</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03</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1.3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选择Linux操作系统版本</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7" name="任意多边形 6"/>
          <p:cNvSpPr/>
          <p:nvPr>
            <p:custDataLst>
              <p:tags r:id="rId6"/>
            </p:custDataLst>
          </p:nvPr>
        </p:nvSpPr>
        <p:spPr>
          <a:xfrm rot="10800000">
            <a:off x="5713412" y="4099560"/>
            <a:ext cx="386080" cy="772160"/>
          </a:xfrm>
          <a:custGeom>
            <a:avLst/>
            <a:gdLst>
              <a:gd name="connsiteX0" fmla="*/ 0 w 2239"/>
              <a:gd name="connsiteY0" fmla="*/ 3898 h 4483"/>
              <a:gd name="connsiteX1" fmla="*/ 0 w 2239"/>
              <a:gd name="connsiteY1" fmla="*/ 0 h 4483"/>
              <a:gd name="connsiteX2" fmla="*/ 2239 w 2239"/>
              <a:gd name="connsiteY2" fmla="*/ 4483 h 4483"/>
              <a:gd name="connsiteX3" fmla="*/ 0 w 2239"/>
              <a:gd name="connsiteY3" fmla="*/ 3898 h 4483"/>
            </a:gdLst>
            <a:ahLst/>
            <a:cxnLst>
              <a:cxn ang="0">
                <a:pos x="connsiteX0" y="connsiteY0"/>
              </a:cxn>
              <a:cxn ang="0">
                <a:pos x="connsiteX1" y="connsiteY1"/>
              </a:cxn>
              <a:cxn ang="0">
                <a:pos x="connsiteX2" y="connsiteY2"/>
              </a:cxn>
              <a:cxn ang="0">
                <a:pos x="connsiteX3" y="connsiteY3"/>
              </a:cxn>
            </a:cxnLst>
            <a:rect l="l" t="t" r="r" b="b"/>
            <a:pathLst>
              <a:path w="2239" h="4483">
                <a:moveTo>
                  <a:pt x="0" y="3898"/>
                </a:moveTo>
                <a:lnTo>
                  <a:pt x="0" y="0"/>
                </a:lnTo>
                <a:lnTo>
                  <a:pt x="2239" y="4483"/>
                </a:lnTo>
                <a:lnTo>
                  <a:pt x="0" y="3898"/>
                </a:lnTo>
                <a:close/>
              </a:path>
            </a:pathLst>
          </a:custGeom>
          <a:gradFill>
            <a:gsLst>
              <a:gs pos="7000">
                <a:schemeClr val="accent1">
                  <a:lumMod val="91000"/>
                  <a:lumOff val="9000"/>
                  <a:alpha val="100000"/>
                </a:schemeClr>
              </a:gs>
              <a:gs pos="100000">
                <a:schemeClr val="accent1">
                  <a:lumMod val="40000"/>
                  <a:lumOff val="60000"/>
                  <a:alpha val="0"/>
                </a:schemeClr>
              </a:gs>
            </a:gsLst>
            <a:lin ang="17700000"/>
          </a:gradFill>
          <a:ln w="6350">
            <a:gradFill>
              <a:gsLst>
                <a:gs pos="0">
                  <a:schemeClr val="bg1"/>
                </a:gs>
                <a:gs pos="43000">
                  <a:schemeClr val="bg1">
                    <a:alpha val="0"/>
                  </a:schemeClr>
                </a:gs>
              </a:gsLst>
              <a:lin ang="1968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6" name="任意多边形 5"/>
          <p:cNvSpPr/>
          <p:nvPr>
            <p:custDataLst>
              <p:tags r:id="rId7"/>
            </p:custDataLst>
          </p:nvPr>
        </p:nvSpPr>
        <p:spPr>
          <a:xfrm rot="10800000" flipH="1">
            <a:off x="6097587" y="4099560"/>
            <a:ext cx="386080" cy="772160"/>
          </a:xfrm>
          <a:custGeom>
            <a:avLst/>
            <a:gdLst>
              <a:gd name="connsiteX0" fmla="*/ 0 w 2239"/>
              <a:gd name="connsiteY0" fmla="*/ 3898 h 4483"/>
              <a:gd name="connsiteX1" fmla="*/ 0 w 2239"/>
              <a:gd name="connsiteY1" fmla="*/ 0 h 4483"/>
              <a:gd name="connsiteX2" fmla="*/ 2239 w 2239"/>
              <a:gd name="connsiteY2" fmla="*/ 4483 h 4483"/>
              <a:gd name="connsiteX3" fmla="*/ 0 w 2239"/>
              <a:gd name="connsiteY3" fmla="*/ 3898 h 4483"/>
            </a:gdLst>
            <a:ahLst/>
            <a:cxnLst>
              <a:cxn ang="0">
                <a:pos x="connsiteX0" y="connsiteY0"/>
              </a:cxn>
              <a:cxn ang="0">
                <a:pos x="connsiteX1" y="connsiteY1"/>
              </a:cxn>
              <a:cxn ang="0">
                <a:pos x="connsiteX2" y="connsiteY2"/>
              </a:cxn>
              <a:cxn ang="0">
                <a:pos x="connsiteX3" y="connsiteY3"/>
              </a:cxn>
            </a:cxnLst>
            <a:rect l="l" t="t" r="r" b="b"/>
            <a:pathLst>
              <a:path w="2239" h="4483">
                <a:moveTo>
                  <a:pt x="0" y="3898"/>
                </a:moveTo>
                <a:lnTo>
                  <a:pt x="0" y="0"/>
                </a:lnTo>
                <a:lnTo>
                  <a:pt x="2239" y="4483"/>
                </a:lnTo>
                <a:lnTo>
                  <a:pt x="0" y="3898"/>
                </a:lnTo>
                <a:close/>
              </a:path>
            </a:pathLst>
          </a:custGeom>
          <a:gradFill>
            <a:gsLst>
              <a:gs pos="7000">
                <a:schemeClr val="accent1">
                  <a:alpha val="100000"/>
                </a:schemeClr>
              </a:gs>
              <a:gs pos="100000">
                <a:schemeClr val="accent1">
                  <a:lumMod val="40000"/>
                  <a:lumOff val="60000"/>
                  <a:alpha val="0"/>
                </a:schemeClr>
              </a:gs>
            </a:gsLst>
            <a:lin ang="19200000"/>
          </a:gradFill>
          <a:ln w="6350">
            <a:gradFill>
              <a:gsLst>
                <a:gs pos="0">
                  <a:schemeClr val="bg1"/>
                </a:gs>
                <a:gs pos="54000">
                  <a:schemeClr val="bg1">
                    <a:alpha val="0"/>
                  </a:schemeClr>
                </a:gs>
              </a:gsLst>
              <a:lin ang="1812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5" name="流程图: 决策 14"/>
          <p:cNvSpPr/>
          <p:nvPr>
            <p:custDataLst>
              <p:tags r:id="rId8"/>
            </p:custDataLst>
          </p:nvPr>
        </p:nvSpPr>
        <p:spPr>
          <a:xfrm>
            <a:off x="5713412" y="3999230"/>
            <a:ext cx="770255" cy="201295"/>
          </a:xfrm>
          <a:prstGeom prst="flowChartDecision">
            <a:avLst/>
          </a:prstGeom>
          <a:gradFill>
            <a:gsLst>
              <a:gs pos="9000">
                <a:schemeClr val="accent1">
                  <a:lumMod val="95000"/>
                  <a:alpha val="100000"/>
                </a:schemeClr>
              </a:gs>
              <a:gs pos="100000">
                <a:schemeClr val="accent1">
                  <a:lumMod val="60000"/>
                  <a:lumOff val="40000"/>
                  <a:alpha val="10000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6" name="任意多边形 2"/>
          <p:cNvSpPr/>
          <p:nvPr>
            <p:custDataLst>
              <p:tags r:id="rId9"/>
            </p:custDataLst>
          </p:nvPr>
        </p:nvSpPr>
        <p:spPr>
          <a:xfrm rot="10800000">
            <a:off x="4734877" y="2860040"/>
            <a:ext cx="1368081" cy="2739823"/>
          </a:xfrm>
          <a:custGeom>
            <a:avLst/>
            <a:gdLst>
              <a:gd name="connsiteX0" fmla="*/ 0 w 2239"/>
              <a:gd name="connsiteY0" fmla="*/ 3898 h 4483"/>
              <a:gd name="connsiteX1" fmla="*/ 0 w 2239"/>
              <a:gd name="connsiteY1" fmla="*/ 0 h 4483"/>
              <a:gd name="connsiteX2" fmla="*/ 2239 w 2239"/>
              <a:gd name="connsiteY2" fmla="*/ 4483 h 4483"/>
              <a:gd name="connsiteX3" fmla="*/ 0 w 2239"/>
              <a:gd name="connsiteY3" fmla="*/ 3898 h 4483"/>
            </a:gdLst>
            <a:ahLst/>
            <a:cxnLst>
              <a:cxn ang="0">
                <a:pos x="connsiteX0" y="connsiteY0"/>
              </a:cxn>
              <a:cxn ang="0">
                <a:pos x="connsiteX1" y="connsiteY1"/>
              </a:cxn>
              <a:cxn ang="0">
                <a:pos x="connsiteX2" y="connsiteY2"/>
              </a:cxn>
              <a:cxn ang="0">
                <a:pos x="connsiteX3" y="connsiteY3"/>
              </a:cxn>
            </a:cxnLst>
            <a:rect l="l" t="t" r="r" b="b"/>
            <a:pathLst>
              <a:path w="2239" h="4483">
                <a:moveTo>
                  <a:pt x="0" y="3898"/>
                </a:moveTo>
                <a:lnTo>
                  <a:pt x="0" y="0"/>
                </a:lnTo>
                <a:lnTo>
                  <a:pt x="2239" y="4483"/>
                </a:lnTo>
                <a:lnTo>
                  <a:pt x="0" y="3898"/>
                </a:lnTo>
                <a:close/>
              </a:path>
            </a:pathLst>
          </a:custGeom>
          <a:gradFill>
            <a:gsLst>
              <a:gs pos="7000">
                <a:schemeClr val="accent1">
                  <a:lumMod val="91000"/>
                  <a:lumOff val="9000"/>
                  <a:alpha val="100000"/>
                </a:schemeClr>
              </a:gs>
              <a:gs pos="100000">
                <a:schemeClr val="accent1">
                  <a:lumMod val="40000"/>
                  <a:lumOff val="60000"/>
                  <a:alpha val="0"/>
                </a:schemeClr>
              </a:gs>
            </a:gsLst>
            <a:lin ang="17700000"/>
          </a:gradFill>
          <a:ln w="15875">
            <a:gradFill>
              <a:gsLst>
                <a:gs pos="0">
                  <a:schemeClr val="bg1"/>
                </a:gs>
                <a:gs pos="43000">
                  <a:schemeClr val="bg1">
                    <a:alpha val="0"/>
                  </a:schemeClr>
                </a:gs>
              </a:gsLst>
              <a:lin ang="1968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7" name="任意多边形 3"/>
          <p:cNvSpPr/>
          <p:nvPr>
            <p:custDataLst>
              <p:tags r:id="rId10"/>
            </p:custDataLst>
          </p:nvPr>
        </p:nvSpPr>
        <p:spPr>
          <a:xfrm rot="10800000" flipH="1">
            <a:off x="6097587" y="2860040"/>
            <a:ext cx="1368081" cy="2739823"/>
          </a:xfrm>
          <a:custGeom>
            <a:avLst/>
            <a:gdLst>
              <a:gd name="connsiteX0" fmla="*/ 0 w 2239"/>
              <a:gd name="connsiteY0" fmla="*/ 3898 h 4483"/>
              <a:gd name="connsiteX1" fmla="*/ 0 w 2239"/>
              <a:gd name="connsiteY1" fmla="*/ 0 h 4483"/>
              <a:gd name="connsiteX2" fmla="*/ 2239 w 2239"/>
              <a:gd name="connsiteY2" fmla="*/ 4483 h 4483"/>
              <a:gd name="connsiteX3" fmla="*/ 0 w 2239"/>
              <a:gd name="connsiteY3" fmla="*/ 3898 h 4483"/>
            </a:gdLst>
            <a:ahLst/>
            <a:cxnLst>
              <a:cxn ang="0">
                <a:pos x="connsiteX0" y="connsiteY0"/>
              </a:cxn>
              <a:cxn ang="0">
                <a:pos x="connsiteX1" y="connsiteY1"/>
              </a:cxn>
              <a:cxn ang="0">
                <a:pos x="connsiteX2" y="connsiteY2"/>
              </a:cxn>
              <a:cxn ang="0">
                <a:pos x="connsiteX3" y="connsiteY3"/>
              </a:cxn>
            </a:cxnLst>
            <a:rect l="l" t="t" r="r" b="b"/>
            <a:pathLst>
              <a:path w="2239" h="4483">
                <a:moveTo>
                  <a:pt x="0" y="3898"/>
                </a:moveTo>
                <a:lnTo>
                  <a:pt x="0" y="0"/>
                </a:lnTo>
                <a:lnTo>
                  <a:pt x="2239" y="4483"/>
                </a:lnTo>
                <a:lnTo>
                  <a:pt x="0" y="3898"/>
                </a:lnTo>
                <a:close/>
              </a:path>
            </a:pathLst>
          </a:custGeom>
          <a:gradFill>
            <a:gsLst>
              <a:gs pos="7000">
                <a:schemeClr val="accent1">
                  <a:alpha val="100000"/>
                </a:schemeClr>
              </a:gs>
              <a:gs pos="100000">
                <a:schemeClr val="accent1">
                  <a:lumMod val="40000"/>
                  <a:lumOff val="60000"/>
                  <a:alpha val="0"/>
                </a:schemeClr>
              </a:gs>
            </a:gsLst>
            <a:lin ang="19200000"/>
          </a:gradFill>
          <a:ln w="15875">
            <a:gradFill>
              <a:gsLst>
                <a:gs pos="0">
                  <a:schemeClr val="bg1"/>
                </a:gs>
                <a:gs pos="54000">
                  <a:schemeClr val="bg1">
                    <a:alpha val="0"/>
                  </a:schemeClr>
                </a:gs>
              </a:gsLst>
              <a:lin ang="1812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8" name="椭圆 26"/>
          <p:cNvSpPr/>
          <p:nvPr>
            <p:custDataLst>
              <p:tags r:id="rId11"/>
            </p:custDataLst>
          </p:nvPr>
        </p:nvSpPr>
        <p:spPr>
          <a:xfrm>
            <a:off x="5487987" y="5621020"/>
            <a:ext cx="1226934" cy="220017"/>
          </a:xfrm>
          <a:prstGeom prst="ellipse">
            <a:avLst/>
          </a:prstGeom>
          <a:solidFill>
            <a:schemeClr val="accent1">
              <a:lumMod val="60000"/>
              <a:lumOff val="40000"/>
              <a:alpha val="20000"/>
            </a:schemeClr>
          </a:solidFill>
          <a:ln>
            <a:noFill/>
          </a:ln>
          <a:effectLst>
            <a:softEdge rad="57150"/>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9" name="流程图: 决策 5"/>
          <p:cNvSpPr/>
          <p:nvPr>
            <p:custDataLst>
              <p:tags r:id="rId12"/>
            </p:custDataLst>
          </p:nvPr>
        </p:nvSpPr>
        <p:spPr>
          <a:xfrm>
            <a:off x="4734877" y="2503805"/>
            <a:ext cx="2730662" cy="713833"/>
          </a:xfrm>
          <a:prstGeom prst="flowChartDecision">
            <a:avLst/>
          </a:prstGeom>
          <a:gradFill>
            <a:gsLst>
              <a:gs pos="9000">
                <a:schemeClr val="accent1">
                  <a:lumMod val="95000"/>
                  <a:alpha val="100000"/>
                </a:schemeClr>
              </a:gs>
              <a:gs pos="100000">
                <a:schemeClr val="accent1">
                  <a:lumMod val="60000"/>
                  <a:lumOff val="40000"/>
                  <a:alpha val="10000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0" name="椭圆 15"/>
          <p:cNvSpPr/>
          <p:nvPr>
            <p:custDataLst>
              <p:tags r:id="rId13"/>
            </p:custDataLst>
          </p:nvPr>
        </p:nvSpPr>
        <p:spPr>
          <a:xfrm rot="720000">
            <a:off x="4364037" y="3508375"/>
            <a:ext cx="3438837" cy="1009634"/>
          </a:xfrm>
          <a:prstGeom prst="ellipse">
            <a:avLst/>
          </a:prstGeom>
          <a:noFill/>
          <a:ln w="9525">
            <a:gradFill>
              <a:gsLst>
                <a:gs pos="81000">
                  <a:schemeClr val="accent1">
                    <a:alpha val="0"/>
                  </a:schemeClr>
                </a:gs>
                <a:gs pos="0">
                  <a:schemeClr val="accent1">
                    <a:lumMod val="60000"/>
                    <a:lumOff val="40000"/>
                    <a:alpha val="100000"/>
                  </a:schemeClr>
                </a:gs>
              </a:gsLst>
              <a:lin ang="1614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1" name="椭圆 20"/>
          <p:cNvSpPr/>
          <p:nvPr>
            <p:custDataLst>
              <p:tags r:id="rId14"/>
            </p:custDataLst>
          </p:nvPr>
        </p:nvSpPr>
        <p:spPr>
          <a:xfrm rot="20640000" flipV="1">
            <a:off x="4404677" y="3507105"/>
            <a:ext cx="3438837" cy="1009634"/>
          </a:xfrm>
          <a:prstGeom prst="ellipse">
            <a:avLst/>
          </a:prstGeom>
          <a:noFill/>
          <a:ln w="9525">
            <a:gradFill>
              <a:gsLst>
                <a:gs pos="19000">
                  <a:schemeClr val="accent1">
                    <a:alpha val="0"/>
                  </a:schemeClr>
                </a:gs>
                <a:gs pos="100000">
                  <a:schemeClr val="accent1">
                    <a:lumMod val="60000"/>
                    <a:lumOff val="40000"/>
                    <a:alpha val="100000"/>
                  </a:schemeClr>
                </a:gs>
              </a:gsLst>
              <a:lin ang="16200000" scaled="0"/>
            </a:gra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22" name="椭圆 25"/>
          <p:cNvSpPr/>
          <p:nvPr>
            <p:custDataLst>
              <p:tags r:id="rId15"/>
            </p:custDataLst>
          </p:nvPr>
        </p:nvSpPr>
        <p:spPr>
          <a:xfrm>
            <a:off x="5858192" y="5665470"/>
            <a:ext cx="486374" cy="129566"/>
          </a:xfrm>
          <a:prstGeom prst="ellipse">
            <a:avLst/>
          </a:prstGeom>
          <a:solidFill>
            <a:schemeClr val="accent1">
              <a:lumMod val="50000"/>
              <a:lumOff val="50000"/>
              <a:alpha val="50000"/>
            </a:schemeClr>
          </a:solidFill>
          <a:ln>
            <a:noFill/>
          </a:ln>
          <a:effectLst>
            <a:softEdge rad="44450"/>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平行四边形 17"/>
          <p:cNvSpPr/>
          <p:nvPr>
            <p:custDataLst>
              <p:tags r:id="rId16"/>
            </p:custDataLst>
          </p:nvPr>
        </p:nvSpPr>
        <p:spPr>
          <a:xfrm flipH="1">
            <a:off x="1488122" y="3785870"/>
            <a:ext cx="3980180" cy="530860"/>
          </a:xfrm>
          <a:prstGeom prst="parallelogram">
            <a:avLst>
              <a:gd name="adj" fmla="val 49621"/>
            </a:avLst>
          </a:prstGeom>
          <a:gradFill>
            <a:gsLst>
              <a:gs pos="100000">
                <a:schemeClr val="accent1">
                  <a:alpha val="0"/>
                </a:schemeClr>
              </a:gs>
              <a:gs pos="0">
                <a:schemeClr val="accent1">
                  <a:alpha val="2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71755" numCol="1" spcCol="0" rtlCol="0" fromWordArt="0" anchor="ctr" anchorCtr="0" forceAA="0" compatLnSpc="1">
            <a:noAutofit/>
          </a:bodyPr>
          <a:p>
            <a:pPr lvl="0" algn="l">
              <a:lnSpc>
                <a:spcPct val="130000"/>
              </a:lnSpc>
              <a:spcBef>
                <a:spcPct val="0"/>
              </a:spcBef>
              <a:spcAft>
                <a:spcPct val="0"/>
              </a:spcAft>
              <a:buClrTx/>
              <a:buSzTx/>
              <a:buFontTx/>
            </a:pPr>
            <a:r>
              <a:rPr lang="zh-CN" altLang="en-US" sz="2000" b="1" dirty="0">
                <a:solidFill>
                  <a:schemeClr val="tx1">
                    <a:lumMod val="85000"/>
                    <a:lumOff val="15000"/>
                  </a:schemeClr>
                </a:solidFill>
                <a:latin typeface="+mn-ea"/>
                <a:cs typeface="+mn-ea"/>
                <a:sym typeface="+mn-ea"/>
              </a:rPr>
              <a:t>内核</a:t>
            </a:r>
            <a:r>
              <a:rPr lang="en-US" altLang="zh-CN" sz="2000" b="1" dirty="0">
                <a:solidFill>
                  <a:schemeClr val="tx1">
                    <a:lumMod val="85000"/>
                    <a:lumOff val="15000"/>
                  </a:schemeClr>
                </a:solidFill>
                <a:latin typeface="+mn-ea"/>
                <a:cs typeface="+mn-ea"/>
                <a:sym typeface="+mn-ea"/>
              </a:rPr>
              <a:t>(Kernel)</a:t>
            </a:r>
            <a:endParaRPr lang="en-US" altLang="zh-CN" sz="2000" b="1" dirty="0">
              <a:solidFill>
                <a:schemeClr val="tx1">
                  <a:lumMod val="85000"/>
                  <a:lumOff val="15000"/>
                </a:schemeClr>
              </a:solidFill>
              <a:latin typeface="+mn-ea"/>
              <a:cs typeface="+mn-ea"/>
              <a:sym typeface="+mn-ea"/>
            </a:endParaRPr>
          </a:p>
        </p:txBody>
      </p:sp>
      <p:sp>
        <p:nvSpPr>
          <p:cNvPr id="24" name="平行四边形 18"/>
          <p:cNvSpPr/>
          <p:nvPr>
            <p:custDataLst>
              <p:tags r:id="rId17"/>
            </p:custDataLst>
          </p:nvPr>
        </p:nvSpPr>
        <p:spPr>
          <a:xfrm flipH="1">
            <a:off x="1358582" y="3785870"/>
            <a:ext cx="441325" cy="530860"/>
          </a:xfrm>
          <a:prstGeom prst="parallelogram">
            <a:avLst>
              <a:gd name="adj" fmla="val 66328"/>
            </a:avLst>
          </a:prstGeom>
          <a:solidFill>
            <a:schemeClr val="accent1">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平行四边形 1"/>
          <p:cNvSpPr/>
          <p:nvPr>
            <p:custDataLst>
              <p:tags r:id="rId18"/>
            </p:custDataLst>
          </p:nvPr>
        </p:nvSpPr>
        <p:spPr>
          <a:xfrm>
            <a:off x="6735763" y="3785870"/>
            <a:ext cx="3980180" cy="530860"/>
          </a:xfrm>
          <a:prstGeom prst="parallelogram">
            <a:avLst>
              <a:gd name="adj" fmla="val 49621"/>
            </a:avLst>
          </a:prstGeom>
          <a:gradFill>
            <a:gsLst>
              <a:gs pos="100000">
                <a:schemeClr val="accent2">
                  <a:alpha val="20000"/>
                </a:schemeClr>
              </a:gs>
              <a:gs pos="0">
                <a:schemeClr val="accent2">
                  <a:alpha val="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0" tIns="0" rIns="0" bIns="71755" numCol="1" spcCol="0" rtlCol="0" fromWordArt="0" anchor="ctr" anchorCtr="0" forceAA="0" compatLnSpc="1">
            <a:noAutofit/>
          </a:bodyPr>
          <a:p>
            <a:pPr lvl="0" algn="r">
              <a:lnSpc>
                <a:spcPct val="130000"/>
              </a:lnSpc>
              <a:spcBef>
                <a:spcPct val="0"/>
              </a:spcBef>
              <a:spcAft>
                <a:spcPct val="0"/>
              </a:spcAft>
              <a:buClrTx/>
              <a:buSzTx/>
              <a:buFontTx/>
            </a:pPr>
            <a:r>
              <a:rPr lang="zh-CN" altLang="en-US" sz="2000" b="1" dirty="0">
                <a:solidFill>
                  <a:schemeClr val="tx1">
                    <a:lumMod val="85000"/>
                    <a:lumOff val="15000"/>
                  </a:schemeClr>
                </a:solidFill>
                <a:latin typeface="+mn-ea"/>
                <a:cs typeface="+mn-ea"/>
                <a:sym typeface="+mn-ea"/>
              </a:rPr>
              <a:t>发行套件</a:t>
            </a:r>
            <a:r>
              <a:rPr lang="en-US" altLang="zh-CN" sz="2000" b="1" dirty="0">
                <a:solidFill>
                  <a:schemeClr val="tx1">
                    <a:lumMod val="85000"/>
                    <a:lumOff val="15000"/>
                  </a:schemeClr>
                </a:solidFill>
                <a:latin typeface="+mn-ea"/>
                <a:cs typeface="+mn-ea"/>
                <a:sym typeface="+mn-ea"/>
              </a:rPr>
              <a:t>(Distribution)</a:t>
            </a:r>
            <a:endParaRPr lang="en-US" altLang="zh-CN" sz="2000" b="1" dirty="0">
              <a:solidFill>
                <a:schemeClr val="tx1">
                  <a:lumMod val="85000"/>
                  <a:lumOff val="15000"/>
                </a:schemeClr>
              </a:solidFill>
              <a:latin typeface="+mn-ea"/>
              <a:cs typeface="+mn-ea"/>
              <a:sym typeface="+mn-ea"/>
            </a:endParaRPr>
          </a:p>
        </p:txBody>
      </p:sp>
      <p:sp>
        <p:nvSpPr>
          <p:cNvPr id="28" name="平行四边形 4"/>
          <p:cNvSpPr/>
          <p:nvPr>
            <p:custDataLst>
              <p:tags r:id="rId19"/>
            </p:custDataLst>
          </p:nvPr>
        </p:nvSpPr>
        <p:spPr>
          <a:xfrm>
            <a:off x="10404158" y="3785870"/>
            <a:ext cx="441325" cy="530860"/>
          </a:xfrm>
          <a:prstGeom prst="parallelogram">
            <a:avLst>
              <a:gd name="adj" fmla="val 66328"/>
            </a:avLst>
          </a:prstGeom>
          <a:solidFill>
            <a:schemeClr val="accent2">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1" name="矩形 10"/>
          <p:cNvSpPr/>
          <p:nvPr>
            <p:custDataLst>
              <p:tags r:id="rId20"/>
            </p:custDataLst>
          </p:nvPr>
        </p:nvSpPr>
        <p:spPr>
          <a:xfrm>
            <a:off x="4296410" y="1247775"/>
            <a:ext cx="3295015" cy="918845"/>
          </a:xfrm>
          <a:prstGeom prst="rect">
            <a:avLst/>
          </a:prstGeom>
          <a:noFill/>
          <a:effectLst>
            <a:reflection blurRad="6350" stA="50000" endA="300" endPos="55500" dist="101600" dir="5400000" sy="-100000" algn="bl" rotWithShape="0"/>
          </a:effectLst>
        </p:spPr>
        <p:txBody>
          <a:bodyPr wrap="square" lIns="575945" tIns="45720" rIns="575945" bIns="45720" rtlCol="0" anchor="b" anchorCtr="0">
            <a:noAutofit/>
          </a:bodyPr>
          <a:p>
            <a:pPr algn="ctr">
              <a:spcBef>
                <a:spcPct val="0"/>
              </a:spcBef>
              <a:spcAft>
                <a:spcPct val="0"/>
              </a:spcAft>
            </a:pPr>
            <a:r>
              <a:rPr lang="en-US" altLang="en-US" sz="2400" b="1" dirty="0">
                <a:solidFill>
                  <a:schemeClr val="accent1"/>
                </a:solidFill>
                <a:latin typeface="+mn-ea"/>
                <a:cs typeface="+mn-ea"/>
              </a:rPr>
              <a:t>Linux</a:t>
            </a:r>
            <a:r>
              <a:rPr lang="zh-CN" altLang="en-US" sz="2400" b="1" dirty="0">
                <a:solidFill>
                  <a:schemeClr val="accent1"/>
                </a:solidFill>
                <a:latin typeface="+mn-ea"/>
                <a:cs typeface="+mn-ea"/>
              </a:rPr>
              <a:t>的版本号</a:t>
            </a:r>
            <a:r>
              <a:rPr lang="en-US" altLang="zh-CN" sz="2400" b="1" dirty="0">
                <a:solidFill>
                  <a:schemeClr val="accent1"/>
                </a:solidFill>
                <a:latin typeface="+mn-ea"/>
                <a:cs typeface="+mn-ea"/>
              </a:rPr>
              <a:t>:</a:t>
            </a:r>
            <a:endParaRPr lang="en-US" altLang="zh-CN" sz="2400" b="1" dirty="0">
              <a:solidFill>
                <a:schemeClr val="accent1"/>
              </a:solidFill>
              <a:latin typeface="+mn-ea"/>
              <a:cs typeface="+mn-ea"/>
            </a:endParaRPr>
          </a:p>
        </p:txBody>
      </p:sp>
    </p:spTree>
    <p:custDataLst>
      <p:tags r:id="rId21"/>
    </p:custData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3.1 识读内核版本</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17220" y="1421765"/>
            <a:ext cx="11277600" cy="1260475"/>
          </a:xfrm>
          <a:prstGeom prst="rect">
            <a:avLst/>
          </a:prstGeom>
          <a:noFill/>
          <a:ln w="3175">
            <a:noFill/>
            <a:prstDash val="dash"/>
          </a:ln>
        </p:spPr>
        <p:txBody>
          <a:bodyPr wrap="square" lIns="63500" tIns="25400" rIns="63500" bIns="25400" anchor="ctr"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Linux内核版本是Linux操作系统的核心组成部分，其迭代反映了技术演进和功能更新。Linux内核版本命名格式如下：
</a:t>
            </a: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77240" y="3311525"/>
            <a:ext cx="11117580" cy="3271520"/>
          </a:xfrm>
          <a:prstGeom prst="rect">
            <a:avLst/>
          </a:prstGeom>
          <a:noFill/>
        </p:spPr>
        <p:txBody>
          <a:bodyPr wrap="square" rtlCol="0" anchor="t">
            <a:spAutoFit/>
          </a:bodyPr>
          <a:p>
            <a:pPr algn="l" fontAlgn="auto">
              <a:lnSpc>
                <a:spcPct val="15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说明：</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42900" indent="-342900" algn="l" fontAlgn="auto">
              <a:lnSpc>
                <a:spcPct val="150000"/>
              </a:lnSpc>
              <a:spcAft>
                <a:spcPts val="800"/>
              </a:spcAft>
              <a:buFont typeface="Arial" panose="020B0604020202020204" pitchFamily="34" charset="0"/>
              <a:buChar char="•"/>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主版本号：标志重大架构更新或里程碑功能引入。</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42900" indent="-342900" algn="l" fontAlgn="auto">
              <a:lnSpc>
                <a:spcPct val="150000"/>
              </a:lnSpc>
              <a:spcAft>
                <a:spcPts val="800"/>
              </a:spcAft>
              <a:buFont typeface="Arial" panose="020B0604020202020204" pitchFamily="34" charset="0"/>
              <a:buChar char="•"/>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次版本号：区分稳定版与开发版。自2.6.0版本后，该字段仅用于标识功能更新周期。</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42900" indent="-342900" algn="l" fontAlgn="auto">
              <a:lnSpc>
                <a:spcPct val="150000"/>
              </a:lnSpc>
              <a:spcAft>
                <a:spcPts val="800"/>
              </a:spcAft>
              <a:buFont typeface="Arial" panose="020B0604020202020204" pitchFamily="34" charset="0"/>
              <a:buChar char="•"/>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修订版本号：记录稳定版内核的补丁与修复次数（如6.14.0到6.14.1可能包含安全修复）。</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42900" indent="-342900" algn="l" fontAlgn="auto">
              <a:lnSpc>
                <a:spcPct val="150000"/>
              </a:lnSpc>
              <a:spcAft>
                <a:spcPts val="800"/>
              </a:spcAft>
              <a:buFont typeface="Arial" panose="020B0604020202020204" pitchFamily="34" charset="0"/>
              <a:buChar char="•"/>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安全补丁标识：附加于修订版本号后，标识紧急安全更新。
</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3048000" y="2604770"/>
            <a:ext cx="6096000" cy="706755"/>
          </a:xfrm>
          <a:prstGeom prst="rect">
            <a:avLst/>
          </a:prstGeom>
          <a:noFill/>
        </p:spPr>
        <p:txBody>
          <a:bodyPr wrap="square" rtlCol="0" anchor="t">
            <a:spAutoFit/>
          </a:bodyPr>
          <a:p>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主版本.次版本.修订版本号-安全补丁标识
</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3.1 识读内核版本</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17220" y="1421765"/>
            <a:ext cx="11277600" cy="1260475"/>
          </a:xfrm>
          <a:prstGeom prst="rect">
            <a:avLst/>
          </a:prstGeom>
          <a:noFill/>
          <a:ln w="3175">
            <a:noFill/>
            <a:prstDash val="dash"/>
          </a:ln>
        </p:spPr>
        <p:txBody>
          <a:bodyPr wrap="square" lIns="63500" tIns="25400" rIns="63500" bIns="25400" anchor="ctr"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Linux内核版本是Linux操作系统的核心组成部分，其迭代反映了技术演进和功能更新。Linux内核版本命名格式如下：
</a:t>
            </a: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77240" y="3311525"/>
            <a:ext cx="11117580" cy="3271520"/>
          </a:xfrm>
          <a:prstGeom prst="rect">
            <a:avLst/>
          </a:prstGeom>
          <a:noFill/>
        </p:spPr>
        <p:txBody>
          <a:bodyPr wrap="square" rtlCol="0" anchor="t">
            <a:spAutoFit/>
          </a:bodyPr>
          <a:p>
            <a:pPr algn="l" fontAlgn="auto">
              <a:lnSpc>
                <a:spcPct val="15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说明：</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42900" indent="-342900" algn="l" fontAlgn="auto">
              <a:lnSpc>
                <a:spcPct val="150000"/>
              </a:lnSpc>
              <a:spcAft>
                <a:spcPts val="800"/>
              </a:spcAft>
              <a:buFont typeface="Arial" panose="020B0604020202020204" pitchFamily="34" charset="0"/>
              <a:buChar char="•"/>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主版本号：标志重大架构更新或里程碑功能引入。</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42900" indent="-342900" algn="l" fontAlgn="auto">
              <a:lnSpc>
                <a:spcPct val="150000"/>
              </a:lnSpc>
              <a:spcAft>
                <a:spcPts val="800"/>
              </a:spcAft>
              <a:buFont typeface="Arial" panose="020B0604020202020204" pitchFamily="34" charset="0"/>
              <a:buChar char="•"/>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次版本号：区分稳定版与开发版。自2.6.0版本后，该字段仅用于标识功能更新周期。</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42900" indent="-342900" algn="l" fontAlgn="auto">
              <a:lnSpc>
                <a:spcPct val="150000"/>
              </a:lnSpc>
              <a:spcAft>
                <a:spcPts val="800"/>
              </a:spcAft>
              <a:buFont typeface="Arial" panose="020B0604020202020204" pitchFamily="34" charset="0"/>
              <a:buChar char="•"/>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修订版本号：记录稳定版内核的补丁与修复次数（如6.14.0到6.14.1可能包含安全修复）。</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42900" indent="-342900" algn="l" fontAlgn="auto">
              <a:lnSpc>
                <a:spcPct val="150000"/>
              </a:lnSpc>
              <a:spcAft>
                <a:spcPts val="800"/>
              </a:spcAft>
              <a:buFont typeface="Arial" panose="020B0604020202020204" pitchFamily="34" charset="0"/>
              <a:buChar char="•"/>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安全补丁标识：附加于修订版本号后，标识紧急安全更新。
</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3048000" y="2604770"/>
            <a:ext cx="6096000" cy="706755"/>
          </a:xfrm>
          <a:prstGeom prst="rect">
            <a:avLst/>
          </a:prstGeom>
          <a:noFill/>
        </p:spPr>
        <p:txBody>
          <a:bodyPr wrap="square" rtlCol="0" anchor="t">
            <a:spAutoFit/>
          </a:bodyPr>
          <a:p>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主版本.次版本.修订版本号-安全补丁标识
</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4001597" y="6045200"/>
            <a:ext cx="8190403" cy="812800"/>
            <a:chOff x="4001597" y="5613400"/>
            <a:chExt cx="8190403" cy="1244600"/>
          </a:xfrm>
        </p:grpSpPr>
        <p:sp>
          <p:nvSpPr>
            <p:cNvPr id="1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3" name="等腰三角形 12"/>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3.1 识读内核版本</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7" name="图文框 6"/>
          <p:cNvSpPr/>
          <p:nvPr>
            <p:custDataLst>
              <p:tags r:id="rId6"/>
            </p:custDataLst>
          </p:nvPr>
        </p:nvSpPr>
        <p:spPr>
          <a:xfrm>
            <a:off x="1163595" y="1354178"/>
            <a:ext cx="9864896" cy="5199067"/>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8" name="任意多边形: 形状 20"/>
          <p:cNvSpPr>
            <a:spLocks noChangeAspect="1"/>
          </p:cNvSpPr>
          <p:nvPr>
            <p:custDataLst>
              <p:tags r:id="rId7"/>
            </p:custDataLst>
          </p:nvPr>
        </p:nvSpPr>
        <p:spPr>
          <a:xfrm rot="10800000" flipH="1" flipV="1">
            <a:off x="1638502" y="1219200"/>
            <a:ext cx="881501" cy="69542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1385" y="0"/>
                </a:moveTo>
                <a:lnTo>
                  <a:pt x="1410" y="36"/>
                </a:lnTo>
                <a:cubicBezTo>
                  <a:pt x="1439" y="68"/>
                  <a:pt x="1474" y="98"/>
                  <a:pt x="1515" y="125"/>
                </a:cubicBezTo>
                <a:lnTo>
                  <a:pt x="1542" y="139"/>
                </a:lnTo>
                <a:cubicBezTo>
                  <a:pt x="1540" y="139"/>
                  <a:pt x="1291" y="309"/>
                  <a:pt x="1257" y="635"/>
                </a:cubicBezTo>
                <a:lnTo>
                  <a:pt x="1587" y="635"/>
                </a:lnTo>
                <a:lnTo>
                  <a:pt x="1587" y="1252"/>
                </a:lnTo>
                <a:lnTo>
                  <a:pt x="905" y="1252"/>
                </a:lnTo>
                <a:lnTo>
                  <a:pt x="905" y="700"/>
                </a:lnTo>
                <a:cubicBezTo>
                  <a:pt x="929" y="237"/>
                  <a:pt x="1385" y="5"/>
                  <a:pt x="1385" y="0"/>
                </a:cubicBezTo>
                <a:close/>
                <a:moveTo>
                  <a:pt x="480" y="0"/>
                </a:moveTo>
                <a:lnTo>
                  <a:pt x="505" y="36"/>
                </a:lnTo>
                <a:cubicBezTo>
                  <a:pt x="534" y="68"/>
                  <a:pt x="569" y="98"/>
                  <a:pt x="610" y="125"/>
                </a:cubicBezTo>
                <a:lnTo>
                  <a:pt x="637" y="139"/>
                </a:lnTo>
                <a:cubicBezTo>
                  <a:pt x="635" y="139"/>
                  <a:pt x="386" y="309"/>
                  <a:pt x="352" y="635"/>
                </a:cubicBezTo>
                <a:lnTo>
                  <a:pt x="682" y="635"/>
                </a:lnTo>
                <a:lnTo>
                  <a:pt x="682" y="1252"/>
                </a:lnTo>
                <a:lnTo>
                  <a:pt x="0" y="1252"/>
                </a:lnTo>
                <a:lnTo>
                  <a:pt x="0" y="700"/>
                </a:lnTo>
                <a:cubicBezTo>
                  <a:pt x="24" y="237"/>
                  <a:pt x="480" y="5"/>
                  <a:pt x="480" y="0"/>
                </a:cubicBezTo>
                <a:close/>
              </a:path>
            </a:pathLst>
          </a:custGeom>
          <a:solidFill>
            <a:schemeClr val="accent1">
              <a:alpha val="1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 name="任意多边形: 形状 19"/>
          <p:cNvSpPr>
            <a:spLocks noChangeAspect="1"/>
          </p:cNvSpPr>
          <p:nvPr>
            <p:custDataLst>
              <p:tags r:id="rId8"/>
            </p:custDataLst>
          </p:nvPr>
        </p:nvSpPr>
        <p:spPr>
          <a:xfrm rot="10800000" flipH="1" flipV="1">
            <a:off x="1480754" y="1219200"/>
            <a:ext cx="881501" cy="69542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587" h="1252">
                <a:moveTo>
                  <a:pt x="481" y="0"/>
                </a:moveTo>
                <a:lnTo>
                  <a:pt x="505" y="36"/>
                </a:lnTo>
                <a:cubicBezTo>
                  <a:pt x="534" y="68"/>
                  <a:pt x="570" y="98"/>
                  <a:pt x="610" y="125"/>
                </a:cubicBezTo>
                <a:lnTo>
                  <a:pt x="638" y="139"/>
                </a:lnTo>
                <a:cubicBezTo>
                  <a:pt x="636" y="139"/>
                  <a:pt x="386" y="309"/>
                  <a:pt x="352" y="635"/>
                </a:cubicBezTo>
                <a:lnTo>
                  <a:pt x="683" y="635"/>
                </a:lnTo>
                <a:lnTo>
                  <a:pt x="683" y="1252"/>
                </a:lnTo>
                <a:lnTo>
                  <a:pt x="0" y="1252"/>
                </a:lnTo>
                <a:lnTo>
                  <a:pt x="0" y="700"/>
                </a:lnTo>
                <a:cubicBezTo>
                  <a:pt x="24" y="237"/>
                  <a:pt x="480" y="5"/>
                  <a:pt x="481" y="0"/>
                </a:cubicBezTo>
                <a:close/>
                <a:moveTo>
                  <a:pt x="1385" y="0"/>
                </a:moveTo>
                <a:lnTo>
                  <a:pt x="1409" y="36"/>
                </a:lnTo>
                <a:cubicBezTo>
                  <a:pt x="1438" y="68"/>
                  <a:pt x="1474" y="98"/>
                  <a:pt x="1514" y="125"/>
                </a:cubicBezTo>
                <a:lnTo>
                  <a:pt x="1542" y="139"/>
                </a:lnTo>
                <a:cubicBezTo>
                  <a:pt x="1540" y="139"/>
                  <a:pt x="1290" y="309"/>
                  <a:pt x="1256" y="635"/>
                </a:cubicBezTo>
                <a:lnTo>
                  <a:pt x="1587" y="635"/>
                </a:lnTo>
                <a:lnTo>
                  <a:pt x="1587" y="1252"/>
                </a:lnTo>
                <a:lnTo>
                  <a:pt x="904" y="1252"/>
                </a:lnTo>
                <a:lnTo>
                  <a:pt x="904" y="700"/>
                </a:lnTo>
                <a:cubicBezTo>
                  <a:pt x="928" y="237"/>
                  <a:pt x="1384" y="5"/>
                  <a:pt x="1385" y="0"/>
                </a:cubicBezTo>
                <a:close/>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9"/>
            </p:custDataLst>
          </p:nvPr>
        </p:nvSpPr>
        <p:spPr>
          <a:xfrm>
            <a:off x="1685249" y="2165051"/>
            <a:ext cx="3721546" cy="357727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6代表主版本号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14代表次版本号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0代表修订版本号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rc1代表安全补丁标识。
</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4" name="图片 3" descr="/data/temp/4f6b1de9-631a-11f0-b950-d6badf7c1cc7.jpg4f6b1de9-631a-11f0-b950-d6badf7c1cc7"/>
          <p:cNvPicPr>
            <a:picLocks noChangeAspect="1"/>
          </p:cNvPicPr>
          <p:nvPr>
            <p:custDataLst>
              <p:tags r:id="rId10"/>
            </p:custDataLst>
          </p:nvPr>
        </p:nvPicPr>
        <p:blipFill rotWithShape="1">
          <a:blip r:embed="rId11"/>
          <a:srcRect/>
          <a:stretch>
            <a:fillRect/>
          </a:stretch>
        </p:blipFill>
        <p:spPr>
          <a:xfrm>
            <a:off x="5796094" y="2162079"/>
            <a:ext cx="4565844" cy="3583217"/>
          </a:xfrm>
          <a:custGeom>
            <a:avLst/>
            <a:gdLst/>
            <a:ahLst/>
            <a:cxnLst>
              <a:cxn ang="3">
                <a:pos x="hc" y="t"/>
              </a:cxn>
              <a:cxn ang="cd2">
                <a:pos x="l" y="vc"/>
              </a:cxn>
              <a:cxn ang="cd4">
                <a:pos x="hc" y="b"/>
              </a:cxn>
              <a:cxn ang="0">
                <a:pos x="r" y="vc"/>
              </a:cxn>
            </a:cxnLst>
            <a:rect l="l" t="t" r="r" b="b"/>
            <a:pathLst>
              <a:path w="8880" h="6480">
                <a:moveTo>
                  <a:pt x="0" y="0"/>
                </a:moveTo>
                <a:lnTo>
                  <a:pt x="8880" y="0"/>
                </a:lnTo>
                <a:lnTo>
                  <a:pt x="8880" y="6480"/>
                </a:lnTo>
                <a:lnTo>
                  <a:pt x="0" y="6480"/>
                </a:lnTo>
                <a:lnTo>
                  <a:pt x="0" y="0"/>
                </a:lnTo>
                <a:close/>
              </a:path>
            </a:pathLst>
          </a:custGeom>
        </p:spPr>
      </p:pic>
    </p:spTree>
    <p:custDataLst>
      <p:tags r:id="rId12"/>
    </p:custData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选择发行版本</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5" name="矩形 4"/>
          <p:cNvSpPr/>
          <p:nvPr userDrawn="1">
            <p:custDataLst>
              <p:tags r:id="rId6"/>
            </p:custDataLst>
          </p:nvPr>
        </p:nvSpPr>
        <p:spPr>
          <a:xfrm>
            <a:off x="457835" y="4493895"/>
            <a:ext cx="11276965" cy="135509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6" name="矩形 5"/>
          <p:cNvSpPr/>
          <p:nvPr>
            <p:custDataLst>
              <p:tags r:id="rId7"/>
            </p:custDataLst>
          </p:nvPr>
        </p:nvSpPr>
        <p:spPr>
          <a:xfrm>
            <a:off x="457200" y="4488180"/>
            <a:ext cx="11276965" cy="1172210"/>
          </a:xfrm>
          <a:prstGeom prst="rect">
            <a:avLst/>
          </a:prstGeom>
          <a:solidFill>
            <a:schemeClr val="dk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矩形 6"/>
          <p:cNvSpPr/>
          <p:nvPr>
            <p:custDataLst>
              <p:tags r:id="rId8"/>
            </p:custDataLst>
          </p:nvPr>
        </p:nvSpPr>
        <p:spPr>
          <a:xfrm>
            <a:off x="2008389" y="2050474"/>
            <a:ext cx="8175900" cy="3312649"/>
          </a:xfrm>
          <a:prstGeom prst="rect">
            <a:avLst/>
          </a:prstGeom>
          <a:solidFill>
            <a:schemeClr val="lt1"/>
          </a:solidFill>
          <a:ln>
            <a:noFill/>
          </a:ln>
          <a:effectLst>
            <a:outerShdw blurRad="254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矩形 11"/>
          <p:cNvSpPr/>
          <p:nvPr>
            <p:custDataLst>
              <p:tags r:id="rId9"/>
            </p:custDataLst>
          </p:nvPr>
        </p:nvSpPr>
        <p:spPr>
          <a:xfrm>
            <a:off x="5391475" y="1634028"/>
            <a:ext cx="1409638" cy="234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Title 6"/>
          <p:cNvSpPr txBox="1"/>
          <p:nvPr>
            <p:custDataLst>
              <p:tags r:id="rId10"/>
            </p:custDataLst>
          </p:nvPr>
        </p:nvSpPr>
        <p:spPr>
          <a:xfrm>
            <a:off x="3611816" y="2471933"/>
            <a:ext cx="4968957" cy="25386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0" lvl="0" indent="0" algn="l" fontAlgn="auto">
              <a:lnSpc>
                <a:spcPct val="120000"/>
              </a:lnSpc>
              <a:spcBef>
                <a:spcPts val="0"/>
              </a:spcBef>
              <a:spcAft>
                <a:spcPts val="800"/>
              </a:spcAft>
              <a:buSzPct val="100000"/>
              <a:buNone/>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Linux的发行版本是由许多公司或机构将内核、源代码及相关的应用程序组织构成一个完整的操作系统，以便于一般的用户可以简便地安装和使用Linux。
 </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选择发行版本</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817245" y="1094740"/>
            <a:ext cx="10805160" cy="4445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1.Slackware。</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lackware创建于1992年，它没有任何配置系统的图形界面工具。优点是由于尽量采用原版的软件包而不进行任何修改，因此软件制造新Bug的概率便低了很多。在其他主流发行版强调易用性的时候，Slackware依然固执地追求最原始的效率，即所有的配置均要通过配置文件来进行。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官方网站为 HYPERLINK "http://www.slackware.com/" http://www.slackware.com/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选择发行版本</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84463" y="1354836"/>
            <a:ext cx="10699422" cy="40975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2.RedHat 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RedHat</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是最成功的</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发行版本之一，它可以让用户很快享受到</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的强大功能而免去繁琐的安装与设置工作。</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RedHat</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公司的免费发行版到</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RedHat 9.0</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就已经结束了，现在</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RedHat</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公司已经转向企业级操作系统的开发。</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官方网站为</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http://www.redhat.com/</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406000" y="3801057"/>
            <a:ext cx="9380998" cy="2027812"/>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任务1.1  认识Linux操作系统</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01</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选择发行版本</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85098" y="1437386"/>
            <a:ext cx="10699422" cy="40975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3.Debian 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Debian</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可以算是迄今为止最遵循</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GNU</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规范的</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系统，它的特点是使用了</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Debian</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系列特有的软件包管理工具</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dpkg</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，使得安装、升级、删除和管理软件变得非常简单。</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Debian</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是完全由网络上的</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爱好者负责维护的发行套件。这些志愿者的目的是制作一个可以同商业操作系统相媲美的免费操作系统，并且其所有的组成部分都是自由软件。</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官方网站：</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http://www.debian.org/</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选择发行版本</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771650"/>
            <a:ext cx="11277600" cy="31438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4.Ubuntu</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Ubuntu</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基于</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Debian GNU/Linux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，支持</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x86</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amd64</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ppc</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架构。</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Ubuntu</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对</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GNU/Linux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的普及特别是桌面普及作出了巨大贡献。它包括了大量来自</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Debian</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发行版的软件包，同时保留了</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Debian</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的软件包管理系统。</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官方网站为</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https://www.ubuntu.com/</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选择发行版本</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923827" y="1546606"/>
            <a:ext cx="10275216" cy="409752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5.SuSE 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SuSE</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是德国最著名的</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发行版，在世界范围内也享有较高的声誉，它的特点是使用了自主开发的软件包管理系统</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YaST</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2003</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年</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11</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月，</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Novell</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收购了</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SuSE</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SuSE</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成为</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RedHat</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的一个强大的竞争对手。同时还为</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Novell</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正在与微软进行的竞争提供了一个新的方向。</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官方网站为</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http://www.novell.com/linux/suse/</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选择发行版本</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348793" y="1837436"/>
            <a:ext cx="11576114" cy="4097528"/>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CentOS</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是一个基于</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Red Hat Enterprise 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代码构建的开源</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发行版，因其稳定性、安全性和免费特性，在企业级服务器、云计算和开发环境中得到广泛应用。</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2014</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年</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CentOS 7</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发布，引入</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Systemd</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初始化系统，支持更多现代硬件和虚拟化技术。</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CentOS 8</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发布于</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2019</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年，基于</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RHEL 8</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，进一步提升系统性能和安全性，支持更多容器技术如</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Docker</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，但已于</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2021</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年停止维护。</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CentOS Stream</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作为</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RHEL</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的上游开发分支，采用滚动更新模式，介于</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Fedora</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a:t>
            </a:r>
            <a:r>
              <a:rPr lang="en-US" altLang="zh-CN"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RHEL</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之间，旨在为开发者提供一个持续更新的平台，以便更早地访问新的功能和修复。</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76196"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选择发行版本</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矩形: 圆角 9"/>
          <p:cNvSpPr/>
          <p:nvPr>
            <p:custDataLst>
              <p:tags r:id="rId6"/>
            </p:custDataLst>
          </p:nvPr>
        </p:nvSpPr>
        <p:spPr>
          <a:xfrm>
            <a:off x="1653222" y="1678940"/>
            <a:ext cx="2947035" cy="2179955"/>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3 w 2987646"/>
              <a:gd name="connsiteY0-34" fmla="*/ 2080009 h 2080017"/>
              <a:gd name="connsiteX1-35" fmla="*/ 2020281 w 2987646"/>
              <a:gd name="connsiteY1-36" fmla="*/ 0 h 2080017"/>
              <a:gd name="connsiteX2-37" fmla="*/ 2868595 w 2987646"/>
              <a:gd name="connsiteY2-38" fmla="*/ 0 h 2080017"/>
              <a:gd name="connsiteX3-39" fmla="*/ 2987646 w 2987646"/>
              <a:gd name="connsiteY3-40" fmla="*/ 119051 h 2080017"/>
              <a:gd name="connsiteX4-41" fmla="*/ 2987646 w 2987646"/>
              <a:gd name="connsiteY4-42" fmla="*/ 595241 h 2080017"/>
              <a:gd name="connsiteX5-43" fmla="*/ 2868595 w 2987646"/>
              <a:gd name="connsiteY5-44" fmla="*/ 714292 h 2080017"/>
              <a:gd name="connsiteX6-45" fmla="*/ 2020281 w 2987646"/>
              <a:gd name="connsiteY6-46" fmla="*/ 714292 h 2080017"/>
              <a:gd name="connsiteX7-47" fmla="*/ 3 w 2987646"/>
              <a:gd name="connsiteY7-48" fmla="*/ 2080009 h 2080017"/>
              <a:gd name="connsiteX0-49" fmla="*/ 4 w 2985265"/>
              <a:gd name="connsiteY0-50" fmla="*/ 2170497 h 2170504"/>
              <a:gd name="connsiteX1-51" fmla="*/ 2017900 w 2985265"/>
              <a:gd name="connsiteY1-52" fmla="*/ 0 h 2170504"/>
              <a:gd name="connsiteX2-53" fmla="*/ 2866214 w 2985265"/>
              <a:gd name="connsiteY2-54" fmla="*/ 0 h 2170504"/>
              <a:gd name="connsiteX3-55" fmla="*/ 2985265 w 2985265"/>
              <a:gd name="connsiteY3-56" fmla="*/ 119051 h 2170504"/>
              <a:gd name="connsiteX4-57" fmla="*/ 2985265 w 2985265"/>
              <a:gd name="connsiteY4-58" fmla="*/ 595241 h 2170504"/>
              <a:gd name="connsiteX5-59" fmla="*/ 2866214 w 2985265"/>
              <a:gd name="connsiteY5-60" fmla="*/ 714292 h 2170504"/>
              <a:gd name="connsiteX6-61" fmla="*/ 2017900 w 2985265"/>
              <a:gd name="connsiteY6-62" fmla="*/ 714292 h 2170504"/>
              <a:gd name="connsiteX7-63" fmla="*/ 4 w 2985265"/>
              <a:gd name="connsiteY7-64" fmla="*/ 2170497 h 2170504"/>
              <a:gd name="connsiteX0-65" fmla="*/ 4 w 2968597"/>
              <a:gd name="connsiteY0-66" fmla="*/ 2384809 h 2384815"/>
              <a:gd name="connsiteX1-67" fmla="*/ 2001232 w 2968597"/>
              <a:gd name="connsiteY1-68" fmla="*/ 0 h 2384815"/>
              <a:gd name="connsiteX2-69" fmla="*/ 2849546 w 2968597"/>
              <a:gd name="connsiteY2-70" fmla="*/ 0 h 2384815"/>
              <a:gd name="connsiteX3-71" fmla="*/ 2968597 w 2968597"/>
              <a:gd name="connsiteY3-72" fmla="*/ 119051 h 2384815"/>
              <a:gd name="connsiteX4-73" fmla="*/ 2968597 w 2968597"/>
              <a:gd name="connsiteY4-74" fmla="*/ 595241 h 2384815"/>
              <a:gd name="connsiteX5-75" fmla="*/ 2849546 w 2968597"/>
              <a:gd name="connsiteY5-76" fmla="*/ 714292 h 2384815"/>
              <a:gd name="connsiteX6-77" fmla="*/ 2001232 w 2968597"/>
              <a:gd name="connsiteY6-78" fmla="*/ 714292 h 2384815"/>
              <a:gd name="connsiteX7-79" fmla="*/ 4 w 2968597"/>
              <a:gd name="connsiteY7-80" fmla="*/ 2384809 h 2384815"/>
              <a:gd name="connsiteX0-81" fmla="*/ 4 w 2947166"/>
              <a:gd name="connsiteY0-82" fmla="*/ 2180022 h 2180029"/>
              <a:gd name="connsiteX1-83" fmla="*/ 1979801 w 2947166"/>
              <a:gd name="connsiteY1-84" fmla="*/ 0 h 2180029"/>
              <a:gd name="connsiteX2-85" fmla="*/ 2828115 w 2947166"/>
              <a:gd name="connsiteY2-86" fmla="*/ 0 h 2180029"/>
              <a:gd name="connsiteX3-87" fmla="*/ 2947166 w 2947166"/>
              <a:gd name="connsiteY3-88" fmla="*/ 119051 h 2180029"/>
              <a:gd name="connsiteX4-89" fmla="*/ 2947166 w 2947166"/>
              <a:gd name="connsiteY4-90" fmla="*/ 595241 h 2180029"/>
              <a:gd name="connsiteX5-91" fmla="*/ 2828115 w 2947166"/>
              <a:gd name="connsiteY5-92" fmla="*/ 714292 h 2180029"/>
              <a:gd name="connsiteX6-93" fmla="*/ 1979801 w 2947166"/>
              <a:gd name="connsiteY6-94" fmla="*/ 714292 h 2180029"/>
              <a:gd name="connsiteX7-95" fmla="*/ 4 w 2947166"/>
              <a:gd name="connsiteY7-96" fmla="*/ 2180022 h 21800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47166" h="2180029">
                <a:moveTo>
                  <a:pt x="4" y="2180022"/>
                </a:moveTo>
                <a:cubicBezTo>
                  <a:pt x="-2377" y="2176185"/>
                  <a:pt x="1306375" y="693336"/>
                  <a:pt x="1979801" y="0"/>
                </a:cubicBezTo>
                <a:lnTo>
                  <a:pt x="2828115" y="0"/>
                </a:lnTo>
                <a:cubicBezTo>
                  <a:pt x="2893865" y="0"/>
                  <a:pt x="2947166" y="53301"/>
                  <a:pt x="2947166" y="119051"/>
                </a:cubicBezTo>
                <a:lnTo>
                  <a:pt x="2947166" y="595241"/>
                </a:lnTo>
                <a:cubicBezTo>
                  <a:pt x="2947166" y="660991"/>
                  <a:pt x="2893865" y="714292"/>
                  <a:pt x="2828115" y="714292"/>
                </a:cubicBezTo>
                <a:lnTo>
                  <a:pt x="1979801" y="714292"/>
                </a:lnTo>
                <a:cubicBezTo>
                  <a:pt x="1914051" y="714292"/>
                  <a:pt x="2385" y="2183859"/>
                  <a:pt x="4" y="218002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1"/>
              </a:solidFill>
            </a:endParaRPr>
          </a:p>
        </p:txBody>
      </p:sp>
      <p:sp>
        <p:nvSpPr>
          <p:cNvPr id="16" name="任意多边形: 形状 43"/>
          <p:cNvSpPr/>
          <p:nvPr>
            <p:custDataLst>
              <p:tags r:id="rId7"/>
            </p:custDataLst>
          </p:nvPr>
        </p:nvSpPr>
        <p:spPr>
          <a:xfrm>
            <a:off x="1636712" y="3566795"/>
            <a:ext cx="2963545" cy="714375"/>
          </a:xfrm>
          <a:custGeom>
            <a:avLst/>
            <a:gdLst>
              <a:gd name="connsiteX0" fmla="*/ 2020280 w 2987645"/>
              <a:gd name="connsiteY0" fmla="*/ 0 h 714292"/>
              <a:gd name="connsiteX1" fmla="*/ 2868594 w 2987645"/>
              <a:gd name="connsiteY1" fmla="*/ 0 h 714292"/>
              <a:gd name="connsiteX2" fmla="*/ 2987645 w 2987645"/>
              <a:gd name="connsiteY2" fmla="*/ 119051 h 714292"/>
              <a:gd name="connsiteX3" fmla="*/ 2987645 w 2987645"/>
              <a:gd name="connsiteY3" fmla="*/ 595241 h 714292"/>
              <a:gd name="connsiteX4" fmla="*/ 2868594 w 2987645"/>
              <a:gd name="connsiteY4" fmla="*/ 714292 h 714292"/>
              <a:gd name="connsiteX5" fmla="*/ 2020280 w 2987645"/>
              <a:gd name="connsiteY5" fmla="*/ 714292 h 714292"/>
              <a:gd name="connsiteX6" fmla="*/ 1901229 w 2987645"/>
              <a:gd name="connsiteY6" fmla="*/ 595241 h 714292"/>
              <a:gd name="connsiteX7" fmla="*/ 1901229 w 2987645"/>
              <a:gd name="connsiteY7" fmla="*/ 576960 h 714292"/>
              <a:gd name="connsiteX8" fmla="*/ 0 w 2987645"/>
              <a:gd name="connsiteY8" fmla="*/ 357146 h 714292"/>
              <a:gd name="connsiteX9" fmla="*/ 1901229 w 2987645"/>
              <a:gd name="connsiteY9" fmla="*/ 137332 h 714292"/>
              <a:gd name="connsiteX10" fmla="*/ 1901229 w 2987645"/>
              <a:gd name="connsiteY10" fmla="*/ 119051 h 714292"/>
              <a:gd name="connsiteX11" fmla="*/ 2020280 w 2987645"/>
              <a:gd name="connsiteY11" fmla="*/ 0 h 714292"/>
              <a:gd name="connsiteX0-1" fmla="*/ 2020280 w 2987645"/>
              <a:gd name="connsiteY0-2" fmla="*/ 0 h 714292"/>
              <a:gd name="connsiteX1-3" fmla="*/ 2868594 w 2987645"/>
              <a:gd name="connsiteY1-4" fmla="*/ 0 h 714292"/>
              <a:gd name="connsiteX2-5" fmla="*/ 2987645 w 2987645"/>
              <a:gd name="connsiteY2-6" fmla="*/ 119051 h 714292"/>
              <a:gd name="connsiteX3-7" fmla="*/ 2987645 w 2987645"/>
              <a:gd name="connsiteY3-8" fmla="*/ 595241 h 714292"/>
              <a:gd name="connsiteX4-9" fmla="*/ 2868594 w 2987645"/>
              <a:gd name="connsiteY4-10" fmla="*/ 714292 h 714292"/>
              <a:gd name="connsiteX5-11" fmla="*/ 2020280 w 2987645"/>
              <a:gd name="connsiteY5-12" fmla="*/ 714292 h 714292"/>
              <a:gd name="connsiteX6-13" fmla="*/ 1901229 w 2987645"/>
              <a:gd name="connsiteY6-14" fmla="*/ 595241 h 714292"/>
              <a:gd name="connsiteX7-15" fmla="*/ 1901229 w 2987645"/>
              <a:gd name="connsiteY7-16" fmla="*/ 576960 h 714292"/>
              <a:gd name="connsiteX8-17" fmla="*/ 0 w 2987645"/>
              <a:gd name="connsiteY8-18" fmla="*/ 357146 h 714292"/>
              <a:gd name="connsiteX9-19" fmla="*/ 1901229 w 2987645"/>
              <a:gd name="connsiteY9-20" fmla="*/ 137332 h 714292"/>
              <a:gd name="connsiteX10-21" fmla="*/ 2020280 w 2987645"/>
              <a:gd name="connsiteY10-22" fmla="*/ 0 h 714292"/>
              <a:gd name="connsiteX0-23" fmla="*/ 2020280 w 2987645"/>
              <a:gd name="connsiteY0-24" fmla="*/ 0 h 714292"/>
              <a:gd name="connsiteX1-25" fmla="*/ 2868594 w 2987645"/>
              <a:gd name="connsiteY1-26" fmla="*/ 0 h 714292"/>
              <a:gd name="connsiteX2-27" fmla="*/ 2987645 w 2987645"/>
              <a:gd name="connsiteY2-28" fmla="*/ 119051 h 714292"/>
              <a:gd name="connsiteX3-29" fmla="*/ 2987645 w 2987645"/>
              <a:gd name="connsiteY3-30" fmla="*/ 595241 h 714292"/>
              <a:gd name="connsiteX4-31" fmla="*/ 2868594 w 2987645"/>
              <a:gd name="connsiteY4-32" fmla="*/ 714292 h 714292"/>
              <a:gd name="connsiteX5-33" fmla="*/ 2020280 w 2987645"/>
              <a:gd name="connsiteY5-34" fmla="*/ 714292 h 714292"/>
              <a:gd name="connsiteX6-35" fmla="*/ 1901229 w 2987645"/>
              <a:gd name="connsiteY6-36" fmla="*/ 576960 h 714292"/>
              <a:gd name="connsiteX7-37" fmla="*/ 0 w 2987645"/>
              <a:gd name="connsiteY7-38" fmla="*/ 357146 h 714292"/>
              <a:gd name="connsiteX8-39" fmla="*/ 1901229 w 2987645"/>
              <a:gd name="connsiteY8-40" fmla="*/ 137332 h 714292"/>
              <a:gd name="connsiteX9-41" fmla="*/ 2020280 w 2987645"/>
              <a:gd name="connsiteY9-42" fmla="*/ 0 h 714292"/>
              <a:gd name="connsiteX0-43" fmla="*/ 2020280 w 2987645"/>
              <a:gd name="connsiteY0-44" fmla="*/ 0 h 714292"/>
              <a:gd name="connsiteX1-45" fmla="*/ 2868594 w 2987645"/>
              <a:gd name="connsiteY1-46" fmla="*/ 0 h 714292"/>
              <a:gd name="connsiteX2-47" fmla="*/ 2987645 w 2987645"/>
              <a:gd name="connsiteY2-48" fmla="*/ 119051 h 714292"/>
              <a:gd name="connsiteX3-49" fmla="*/ 2987645 w 2987645"/>
              <a:gd name="connsiteY3-50" fmla="*/ 595241 h 714292"/>
              <a:gd name="connsiteX4-51" fmla="*/ 2868594 w 2987645"/>
              <a:gd name="connsiteY4-52" fmla="*/ 714292 h 714292"/>
              <a:gd name="connsiteX5-53" fmla="*/ 2020280 w 2987645"/>
              <a:gd name="connsiteY5-54" fmla="*/ 714292 h 714292"/>
              <a:gd name="connsiteX6-55" fmla="*/ 1901229 w 2987645"/>
              <a:gd name="connsiteY6-56" fmla="*/ 576960 h 714292"/>
              <a:gd name="connsiteX7-57" fmla="*/ 0 w 2987645"/>
              <a:gd name="connsiteY7-58" fmla="*/ 357146 h 714292"/>
              <a:gd name="connsiteX8-59" fmla="*/ 1901229 w 2987645"/>
              <a:gd name="connsiteY8-60" fmla="*/ 137332 h 714292"/>
              <a:gd name="connsiteX9-61" fmla="*/ 2020280 w 2987645"/>
              <a:gd name="connsiteY9-62" fmla="*/ 0 h 714292"/>
              <a:gd name="connsiteX0-63" fmla="*/ 2020280 w 2987645"/>
              <a:gd name="connsiteY0-64" fmla="*/ 0 h 714296"/>
              <a:gd name="connsiteX1-65" fmla="*/ 2868594 w 2987645"/>
              <a:gd name="connsiteY1-66" fmla="*/ 0 h 714296"/>
              <a:gd name="connsiteX2-67" fmla="*/ 2987645 w 2987645"/>
              <a:gd name="connsiteY2-68" fmla="*/ 119051 h 714296"/>
              <a:gd name="connsiteX3-69" fmla="*/ 2987645 w 2987645"/>
              <a:gd name="connsiteY3-70" fmla="*/ 595241 h 714296"/>
              <a:gd name="connsiteX4-71" fmla="*/ 2868594 w 2987645"/>
              <a:gd name="connsiteY4-72" fmla="*/ 714292 h 714296"/>
              <a:gd name="connsiteX5-73" fmla="*/ 2020280 w 2987645"/>
              <a:gd name="connsiteY5-74" fmla="*/ 714292 h 714296"/>
              <a:gd name="connsiteX6-75" fmla="*/ 1901229 w 2987645"/>
              <a:gd name="connsiteY6-76" fmla="*/ 576960 h 714296"/>
              <a:gd name="connsiteX7-77" fmla="*/ 0 w 2987645"/>
              <a:gd name="connsiteY7-78" fmla="*/ 357146 h 714296"/>
              <a:gd name="connsiteX8-79" fmla="*/ 1901229 w 2987645"/>
              <a:gd name="connsiteY8-80" fmla="*/ 137332 h 714296"/>
              <a:gd name="connsiteX9-81" fmla="*/ 2020280 w 2987645"/>
              <a:gd name="connsiteY9-82" fmla="*/ 0 h 714296"/>
              <a:gd name="connsiteX0-83" fmla="*/ 2020280 w 2987645"/>
              <a:gd name="connsiteY0-84" fmla="*/ 0 h 714296"/>
              <a:gd name="connsiteX1-85" fmla="*/ 2868594 w 2987645"/>
              <a:gd name="connsiteY1-86" fmla="*/ 0 h 714296"/>
              <a:gd name="connsiteX2-87" fmla="*/ 2987645 w 2987645"/>
              <a:gd name="connsiteY2-88" fmla="*/ 119051 h 714296"/>
              <a:gd name="connsiteX3-89" fmla="*/ 2987645 w 2987645"/>
              <a:gd name="connsiteY3-90" fmla="*/ 595241 h 714296"/>
              <a:gd name="connsiteX4-91" fmla="*/ 2868594 w 2987645"/>
              <a:gd name="connsiteY4-92" fmla="*/ 714292 h 714296"/>
              <a:gd name="connsiteX5-93" fmla="*/ 2020280 w 2987645"/>
              <a:gd name="connsiteY5-94" fmla="*/ 714292 h 714296"/>
              <a:gd name="connsiteX6-95" fmla="*/ 1901229 w 2987645"/>
              <a:gd name="connsiteY6-96" fmla="*/ 576960 h 714296"/>
              <a:gd name="connsiteX7-97" fmla="*/ 0 w 2987645"/>
              <a:gd name="connsiteY7-98" fmla="*/ 357146 h 714296"/>
              <a:gd name="connsiteX8-99" fmla="*/ 1901229 w 2987645"/>
              <a:gd name="connsiteY8-100" fmla="*/ 137332 h 714296"/>
              <a:gd name="connsiteX9-101" fmla="*/ 2020280 w 2987645"/>
              <a:gd name="connsiteY9-102" fmla="*/ 0 h 714296"/>
              <a:gd name="connsiteX0-103" fmla="*/ 1918680 w 2886045"/>
              <a:gd name="connsiteY0-104" fmla="*/ 0 h 714300"/>
              <a:gd name="connsiteX1-105" fmla="*/ 2766994 w 2886045"/>
              <a:gd name="connsiteY1-106" fmla="*/ 0 h 714300"/>
              <a:gd name="connsiteX2-107" fmla="*/ 2886045 w 2886045"/>
              <a:gd name="connsiteY2-108" fmla="*/ 119051 h 714300"/>
              <a:gd name="connsiteX3-109" fmla="*/ 2886045 w 2886045"/>
              <a:gd name="connsiteY3-110" fmla="*/ 595241 h 714300"/>
              <a:gd name="connsiteX4-111" fmla="*/ 2766994 w 2886045"/>
              <a:gd name="connsiteY4-112" fmla="*/ 714292 h 714300"/>
              <a:gd name="connsiteX5-113" fmla="*/ 1918680 w 2886045"/>
              <a:gd name="connsiteY5-114" fmla="*/ 714292 h 714300"/>
              <a:gd name="connsiteX6-115" fmla="*/ 1799629 w 2886045"/>
              <a:gd name="connsiteY6-116" fmla="*/ 576960 h 714300"/>
              <a:gd name="connsiteX7-117" fmla="*/ 0 w 2886045"/>
              <a:gd name="connsiteY7-118" fmla="*/ 357146 h 714300"/>
              <a:gd name="connsiteX8-119" fmla="*/ 1799629 w 2886045"/>
              <a:gd name="connsiteY8-120" fmla="*/ 137332 h 714300"/>
              <a:gd name="connsiteX9-121" fmla="*/ 1918680 w 2886045"/>
              <a:gd name="connsiteY9-122" fmla="*/ 0 h 714300"/>
              <a:gd name="connsiteX0-123" fmla="*/ 2001230 w 2968595"/>
              <a:gd name="connsiteY0-124" fmla="*/ 0 h 714300"/>
              <a:gd name="connsiteX1-125" fmla="*/ 2849544 w 2968595"/>
              <a:gd name="connsiteY1-126" fmla="*/ 0 h 714300"/>
              <a:gd name="connsiteX2-127" fmla="*/ 2968595 w 2968595"/>
              <a:gd name="connsiteY2-128" fmla="*/ 119051 h 714300"/>
              <a:gd name="connsiteX3-129" fmla="*/ 2968595 w 2968595"/>
              <a:gd name="connsiteY3-130" fmla="*/ 595241 h 714300"/>
              <a:gd name="connsiteX4-131" fmla="*/ 2849544 w 2968595"/>
              <a:gd name="connsiteY4-132" fmla="*/ 714292 h 714300"/>
              <a:gd name="connsiteX5-133" fmla="*/ 2001230 w 2968595"/>
              <a:gd name="connsiteY5-134" fmla="*/ 714292 h 714300"/>
              <a:gd name="connsiteX6-135" fmla="*/ 1882179 w 2968595"/>
              <a:gd name="connsiteY6-136" fmla="*/ 576960 h 714300"/>
              <a:gd name="connsiteX7-137" fmla="*/ 0 w 2968595"/>
              <a:gd name="connsiteY7-138" fmla="*/ 357146 h 714300"/>
              <a:gd name="connsiteX8-139" fmla="*/ 1882179 w 2968595"/>
              <a:gd name="connsiteY8-140" fmla="*/ 137332 h 714300"/>
              <a:gd name="connsiteX9-141" fmla="*/ 2001230 w 2968595"/>
              <a:gd name="connsiteY9-142" fmla="*/ 0 h 714300"/>
              <a:gd name="connsiteX0-143" fmla="*/ 1982180 w 2949545"/>
              <a:gd name="connsiteY0-144" fmla="*/ 0 h 714300"/>
              <a:gd name="connsiteX1-145" fmla="*/ 2830494 w 2949545"/>
              <a:gd name="connsiteY1-146" fmla="*/ 0 h 714300"/>
              <a:gd name="connsiteX2-147" fmla="*/ 2949545 w 2949545"/>
              <a:gd name="connsiteY2-148" fmla="*/ 119051 h 714300"/>
              <a:gd name="connsiteX3-149" fmla="*/ 2949545 w 2949545"/>
              <a:gd name="connsiteY3-150" fmla="*/ 595241 h 714300"/>
              <a:gd name="connsiteX4-151" fmla="*/ 2830494 w 2949545"/>
              <a:gd name="connsiteY4-152" fmla="*/ 714292 h 714300"/>
              <a:gd name="connsiteX5-153" fmla="*/ 1982180 w 2949545"/>
              <a:gd name="connsiteY5-154" fmla="*/ 714292 h 714300"/>
              <a:gd name="connsiteX6-155" fmla="*/ 1863129 w 2949545"/>
              <a:gd name="connsiteY6-156" fmla="*/ 576960 h 714300"/>
              <a:gd name="connsiteX7-157" fmla="*/ 0 w 2949545"/>
              <a:gd name="connsiteY7-158" fmla="*/ 357146 h 714300"/>
              <a:gd name="connsiteX8-159" fmla="*/ 1863129 w 2949545"/>
              <a:gd name="connsiteY8-160" fmla="*/ 137332 h 714300"/>
              <a:gd name="connsiteX9-161" fmla="*/ 1982180 w 2949545"/>
              <a:gd name="connsiteY9-162" fmla="*/ 0 h 714300"/>
              <a:gd name="connsiteX0-163" fmla="*/ 1982180 w 2949545"/>
              <a:gd name="connsiteY0-164" fmla="*/ 0 h 714296"/>
              <a:gd name="connsiteX1-165" fmla="*/ 2830494 w 2949545"/>
              <a:gd name="connsiteY1-166" fmla="*/ 0 h 714296"/>
              <a:gd name="connsiteX2-167" fmla="*/ 2949545 w 2949545"/>
              <a:gd name="connsiteY2-168" fmla="*/ 119051 h 714296"/>
              <a:gd name="connsiteX3-169" fmla="*/ 2949545 w 2949545"/>
              <a:gd name="connsiteY3-170" fmla="*/ 595241 h 714296"/>
              <a:gd name="connsiteX4-171" fmla="*/ 2830494 w 2949545"/>
              <a:gd name="connsiteY4-172" fmla="*/ 714292 h 714296"/>
              <a:gd name="connsiteX5-173" fmla="*/ 1982180 w 2949545"/>
              <a:gd name="connsiteY5-174" fmla="*/ 714292 h 714296"/>
              <a:gd name="connsiteX6-175" fmla="*/ 1863129 w 2949545"/>
              <a:gd name="connsiteY6-176" fmla="*/ 576960 h 714296"/>
              <a:gd name="connsiteX7-177" fmla="*/ 0 w 2949545"/>
              <a:gd name="connsiteY7-178" fmla="*/ 357146 h 714296"/>
              <a:gd name="connsiteX8-179" fmla="*/ 1863129 w 2949545"/>
              <a:gd name="connsiteY8-180" fmla="*/ 137332 h 714296"/>
              <a:gd name="connsiteX9-181" fmla="*/ 1982180 w 2949545"/>
              <a:gd name="connsiteY9-182" fmla="*/ 0 h 714296"/>
              <a:gd name="connsiteX0-183" fmla="*/ 2010755 w 2978120"/>
              <a:gd name="connsiteY0-184" fmla="*/ 0 h 714300"/>
              <a:gd name="connsiteX1-185" fmla="*/ 2859069 w 2978120"/>
              <a:gd name="connsiteY1-186" fmla="*/ 0 h 714300"/>
              <a:gd name="connsiteX2-187" fmla="*/ 2978120 w 2978120"/>
              <a:gd name="connsiteY2-188" fmla="*/ 119051 h 714300"/>
              <a:gd name="connsiteX3-189" fmla="*/ 2978120 w 2978120"/>
              <a:gd name="connsiteY3-190" fmla="*/ 595241 h 714300"/>
              <a:gd name="connsiteX4-191" fmla="*/ 2859069 w 2978120"/>
              <a:gd name="connsiteY4-192" fmla="*/ 714292 h 714300"/>
              <a:gd name="connsiteX5-193" fmla="*/ 2010755 w 2978120"/>
              <a:gd name="connsiteY5-194" fmla="*/ 714292 h 714300"/>
              <a:gd name="connsiteX6-195" fmla="*/ 1891704 w 2978120"/>
              <a:gd name="connsiteY6-196" fmla="*/ 576960 h 714300"/>
              <a:gd name="connsiteX7-197" fmla="*/ 0 w 2978120"/>
              <a:gd name="connsiteY7-198" fmla="*/ 357146 h 714300"/>
              <a:gd name="connsiteX8-199" fmla="*/ 1891704 w 2978120"/>
              <a:gd name="connsiteY8-200" fmla="*/ 137332 h 714300"/>
              <a:gd name="connsiteX9-201" fmla="*/ 2010755 w 2978120"/>
              <a:gd name="connsiteY9-202" fmla="*/ 0 h 714300"/>
              <a:gd name="connsiteX0-203" fmla="*/ 2010755 w 2978120"/>
              <a:gd name="connsiteY0-204" fmla="*/ 0 h 714296"/>
              <a:gd name="connsiteX1-205" fmla="*/ 2859069 w 2978120"/>
              <a:gd name="connsiteY1-206" fmla="*/ 0 h 714296"/>
              <a:gd name="connsiteX2-207" fmla="*/ 2978120 w 2978120"/>
              <a:gd name="connsiteY2-208" fmla="*/ 119051 h 714296"/>
              <a:gd name="connsiteX3-209" fmla="*/ 2978120 w 2978120"/>
              <a:gd name="connsiteY3-210" fmla="*/ 595241 h 714296"/>
              <a:gd name="connsiteX4-211" fmla="*/ 2859069 w 2978120"/>
              <a:gd name="connsiteY4-212" fmla="*/ 714292 h 714296"/>
              <a:gd name="connsiteX5-213" fmla="*/ 2010755 w 2978120"/>
              <a:gd name="connsiteY5-214" fmla="*/ 714292 h 714296"/>
              <a:gd name="connsiteX6-215" fmla="*/ 1891704 w 2978120"/>
              <a:gd name="connsiteY6-216" fmla="*/ 576960 h 714296"/>
              <a:gd name="connsiteX7-217" fmla="*/ 0 w 2978120"/>
              <a:gd name="connsiteY7-218" fmla="*/ 357146 h 714296"/>
              <a:gd name="connsiteX8-219" fmla="*/ 1891704 w 2978120"/>
              <a:gd name="connsiteY8-220" fmla="*/ 137332 h 714296"/>
              <a:gd name="connsiteX9-221" fmla="*/ 2010755 w 2978120"/>
              <a:gd name="connsiteY9-222" fmla="*/ 0 h 714296"/>
              <a:gd name="connsiteX0-223" fmla="*/ 1996468 w 2963833"/>
              <a:gd name="connsiteY0-224" fmla="*/ 0 h 714300"/>
              <a:gd name="connsiteX1-225" fmla="*/ 2844782 w 2963833"/>
              <a:gd name="connsiteY1-226" fmla="*/ 0 h 714300"/>
              <a:gd name="connsiteX2-227" fmla="*/ 2963833 w 2963833"/>
              <a:gd name="connsiteY2-228" fmla="*/ 119051 h 714300"/>
              <a:gd name="connsiteX3-229" fmla="*/ 2963833 w 2963833"/>
              <a:gd name="connsiteY3-230" fmla="*/ 595241 h 714300"/>
              <a:gd name="connsiteX4-231" fmla="*/ 2844782 w 2963833"/>
              <a:gd name="connsiteY4-232" fmla="*/ 714292 h 714300"/>
              <a:gd name="connsiteX5-233" fmla="*/ 1996468 w 2963833"/>
              <a:gd name="connsiteY5-234" fmla="*/ 714292 h 714300"/>
              <a:gd name="connsiteX6-235" fmla="*/ 1877417 w 2963833"/>
              <a:gd name="connsiteY6-236" fmla="*/ 576960 h 714300"/>
              <a:gd name="connsiteX7-237" fmla="*/ 0 w 2963833"/>
              <a:gd name="connsiteY7-238" fmla="*/ 357146 h 714300"/>
              <a:gd name="connsiteX8-239" fmla="*/ 1877417 w 2963833"/>
              <a:gd name="connsiteY8-240" fmla="*/ 137332 h 714300"/>
              <a:gd name="connsiteX9-241" fmla="*/ 1996468 w 2963833"/>
              <a:gd name="connsiteY9-242" fmla="*/ 0 h 714300"/>
              <a:gd name="connsiteX0-243" fmla="*/ 1996468 w 2963833"/>
              <a:gd name="connsiteY0-244" fmla="*/ 0 h 714296"/>
              <a:gd name="connsiteX1-245" fmla="*/ 2844782 w 2963833"/>
              <a:gd name="connsiteY1-246" fmla="*/ 0 h 714296"/>
              <a:gd name="connsiteX2-247" fmla="*/ 2963833 w 2963833"/>
              <a:gd name="connsiteY2-248" fmla="*/ 119051 h 714296"/>
              <a:gd name="connsiteX3-249" fmla="*/ 2963833 w 2963833"/>
              <a:gd name="connsiteY3-250" fmla="*/ 595241 h 714296"/>
              <a:gd name="connsiteX4-251" fmla="*/ 2844782 w 2963833"/>
              <a:gd name="connsiteY4-252" fmla="*/ 714292 h 714296"/>
              <a:gd name="connsiteX5-253" fmla="*/ 1996468 w 2963833"/>
              <a:gd name="connsiteY5-254" fmla="*/ 714292 h 714296"/>
              <a:gd name="connsiteX6-255" fmla="*/ 1877417 w 2963833"/>
              <a:gd name="connsiteY6-256" fmla="*/ 576960 h 714296"/>
              <a:gd name="connsiteX7-257" fmla="*/ 0 w 2963833"/>
              <a:gd name="connsiteY7-258" fmla="*/ 357146 h 714296"/>
              <a:gd name="connsiteX8-259" fmla="*/ 1877417 w 2963833"/>
              <a:gd name="connsiteY8-260" fmla="*/ 137332 h 714296"/>
              <a:gd name="connsiteX9-261" fmla="*/ 1996468 w 2963833"/>
              <a:gd name="connsiteY9-262" fmla="*/ 0 h 714296"/>
              <a:gd name="connsiteX0-263" fmla="*/ 1996468 w 2963833"/>
              <a:gd name="connsiteY0-264" fmla="*/ 0 h 714296"/>
              <a:gd name="connsiteX1-265" fmla="*/ 2844782 w 2963833"/>
              <a:gd name="connsiteY1-266" fmla="*/ 0 h 714296"/>
              <a:gd name="connsiteX2-267" fmla="*/ 2963833 w 2963833"/>
              <a:gd name="connsiteY2-268" fmla="*/ 119051 h 714296"/>
              <a:gd name="connsiteX3-269" fmla="*/ 2963833 w 2963833"/>
              <a:gd name="connsiteY3-270" fmla="*/ 595241 h 714296"/>
              <a:gd name="connsiteX4-271" fmla="*/ 2844782 w 2963833"/>
              <a:gd name="connsiteY4-272" fmla="*/ 714292 h 714296"/>
              <a:gd name="connsiteX5-273" fmla="*/ 1996468 w 2963833"/>
              <a:gd name="connsiteY5-274" fmla="*/ 714292 h 714296"/>
              <a:gd name="connsiteX6-275" fmla="*/ 1877417 w 2963833"/>
              <a:gd name="connsiteY6-276" fmla="*/ 576960 h 714296"/>
              <a:gd name="connsiteX7-277" fmla="*/ 0 w 2963833"/>
              <a:gd name="connsiteY7-278" fmla="*/ 357146 h 714296"/>
              <a:gd name="connsiteX8-279" fmla="*/ 1996468 w 2963833"/>
              <a:gd name="connsiteY8-280" fmla="*/ 0 h 714296"/>
              <a:gd name="connsiteX0-281" fmla="*/ 1996468 w 2963833"/>
              <a:gd name="connsiteY0-282" fmla="*/ 0 h 714292"/>
              <a:gd name="connsiteX1-283" fmla="*/ 2844782 w 2963833"/>
              <a:gd name="connsiteY1-284" fmla="*/ 0 h 714292"/>
              <a:gd name="connsiteX2-285" fmla="*/ 2963833 w 2963833"/>
              <a:gd name="connsiteY2-286" fmla="*/ 119051 h 714292"/>
              <a:gd name="connsiteX3-287" fmla="*/ 2963833 w 2963833"/>
              <a:gd name="connsiteY3-288" fmla="*/ 595241 h 714292"/>
              <a:gd name="connsiteX4-289" fmla="*/ 2844782 w 2963833"/>
              <a:gd name="connsiteY4-290" fmla="*/ 714292 h 714292"/>
              <a:gd name="connsiteX5-291" fmla="*/ 1996468 w 2963833"/>
              <a:gd name="connsiteY5-292" fmla="*/ 714292 h 714292"/>
              <a:gd name="connsiteX6-293" fmla="*/ 0 w 2963833"/>
              <a:gd name="connsiteY6-294" fmla="*/ 357146 h 714292"/>
              <a:gd name="connsiteX7-295" fmla="*/ 1996468 w 2963833"/>
              <a:gd name="connsiteY7-296" fmla="*/ 0 h 714292"/>
              <a:gd name="connsiteX0-297" fmla="*/ 1996468 w 2963833"/>
              <a:gd name="connsiteY0-298" fmla="*/ 0 h 714292"/>
              <a:gd name="connsiteX1-299" fmla="*/ 2844782 w 2963833"/>
              <a:gd name="connsiteY1-300" fmla="*/ 0 h 714292"/>
              <a:gd name="connsiteX2-301" fmla="*/ 2963833 w 2963833"/>
              <a:gd name="connsiteY2-302" fmla="*/ 119051 h 714292"/>
              <a:gd name="connsiteX3-303" fmla="*/ 2963833 w 2963833"/>
              <a:gd name="connsiteY3-304" fmla="*/ 595241 h 714292"/>
              <a:gd name="connsiteX4-305" fmla="*/ 2844782 w 2963833"/>
              <a:gd name="connsiteY4-306" fmla="*/ 714292 h 714292"/>
              <a:gd name="connsiteX5-307" fmla="*/ 1996468 w 2963833"/>
              <a:gd name="connsiteY5-308" fmla="*/ 714292 h 714292"/>
              <a:gd name="connsiteX6-309" fmla="*/ 0 w 2963833"/>
              <a:gd name="connsiteY6-310" fmla="*/ 357146 h 714292"/>
              <a:gd name="connsiteX7-311" fmla="*/ 1996468 w 2963833"/>
              <a:gd name="connsiteY7-312" fmla="*/ 0 h 7142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63833" h="714292">
                <a:moveTo>
                  <a:pt x="1996468" y="0"/>
                </a:moveTo>
                <a:lnTo>
                  <a:pt x="2844782" y="0"/>
                </a:lnTo>
                <a:cubicBezTo>
                  <a:pt x="2910532" y="0"/>
                  <a:pt x="2963833" y="53301"/>
                  <a:pt x="2963833" y="119051"/>
                </a:cubicBezTo>
                <a:lnTo>
                  <a:pt x="2963833" y="595241"/>
                </a:lnTo>
                <a:cubicBezTo>
                  <a:pt x="2963833" y="660991"/>
                  <a:pt x="2910532" y="714292"/>
                  <a:pt x="2844782" y="714292"/>
                </a:cubicBezTo>
                <a:lnTo>
                  <a:pt x="1996468" y="714292"/>
                </a:lnTo>
                <a:cubicBezTo>
                  <a:pt x="1522338" y="654768"/>
                  <a:pt x="0" y="358720"/>
                  <a:pt x="0" y="357146"/>
                </a:cubicBezTo>
                <a:cubicBezTo>
                  <a:pt x="0" y="355572"/>
                  <a:pt x="1330979" y="119049"/>
                  <a:pt x="199646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dirty="0">
              <a:solidFill>
                <a:schemeClr val="accent3"/>
              </a:solidFill>
            </a:endParaRPr>
          </a:p>
        </p:txBody>
      </p:sp>
      <p:sp>
        <p:nvSpPr>
          <p:cNvPr id="18" name="矩形: 圆角 9"/>
          <p:cNvSpPr/>
          <p:nvPr>
            <p:custDataLst>
              <p:tags r:id="rId8"/>
            </p:custDataLst>
          </p:nvPr>
        </p:nvSpPr>
        <p:spPr>
          <a:xfrm>
            <a:off x="1643697" y="2639695"/>
            <a:ext cx="2956560" cy="1260475"/>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0 w 2951429"/>
              <a:gd name="connsiteY0-34" fmla="*/ 1210876 h 1216223"/>
              <a:gd name="connsiteX1-35" fmla="*/ 1984064 w 2951429"/>
              <a:gd name="connsiteY1-36" fmla="*/ 0 h 1216223"/>
              <a:gd name="connsiteX2-37" fmla="*/ 2832378 w 2951429"/>
              <a:gd name="connsiteY2-38" fmla="*/ 0 h 1216223"/>
              <a:gd name="connsiteX3-39" fmla="*/ 2951429 w 2951429"/>
              <a:gd name="connsiteY3-40" fmla="*/ 119051 h 1216223"/>
              <a:gd name="connsiteX4-41" fmla="*/ 2951429 w 2951429"/>
              <a:gd name="connsiteY4-42" fmla="*/ 595241 h 1216223"/>
              <a:gd name="connsiteX5-43" fmla="*/ 2832378 w 2951429"/>
              <a:gd name="connsiteY5-44" fmla="*/ 714292 h 1216223"/>
              <a:gd name="connsiteX6-45" fmla="*/ 1984064 w 2951429"/>
              <a:gd name="connsiteY6-46" fmla="*/ 714292 h 1216223"/>
              <a:gd name="connsiteX7-47" fmla="*/ 0 w 2951429"/>
              <a:gd name="connsiteY7-48" fmla="*/ 1210876 h 1216223"/>
              <a:gd name="connsiteX0-49" fmla="*/ 0 w 2987643"/>
              <a:gd name="connsiteY0-50" fmla="*/ 1219930 h 1225198"/>
              <a:gd name="connsiteX1-51" fmla="*/ 2020278 w 2987643"/>
              <a:gd name="connsiteY1-52" fmla="*/ 0 h 1225198"/>
              <a:gd name="connsiteX2-53" fmla="*/ 2868592 w 2987643"/>
              <a:gd name="connsiteY2-54" fmla="*/ 0 h 1225198"/>
              <a:gd name="connsiteX3-55" fmla="*/ 2987643 w 2987643"/>
              <a:gd name="connsiteY3-56" fmla="*/ 119051 h 1225198"/>
              <a:gd name="connsiteX4-57" fmla="*/ 2987643 w 2987643"/>
              <a:gd name="connsiteY4-58" fmla="*/ 595241 h 1225198"/>
              <a:gd name="connsiteX5-59" fmla="*/ 2868592 w 2987643"/>
              <a:gd name="connsiteY5-60" fmla="*/ 714292 h 1225198"/>
              <a:gd name="connsiteX6-61" fmla="*/ 2020278 w 2987643"/>
              <a:gd name="connsiteY6-62" fmla="*/ 714292 h 1225198"/>
              <a:gd name="connsiteX7-63" fmla="*/ 0 w 2987643"/>
              <a:gd name="connsiteY7-64" fmla="*/ 1219930 h 1225198"/>
              <a:gd name="connsiteX0-65" fmla="*/ 0 w 2987643"/>
              <a:gd name="connsiteY0-66" fmla="*/ 1219930 h 1219933"/>
              <a:gd name="connsiteX1-67" fmla="*/ 2020278 w 2987643"/>
              <a:gd name="connsiteY1-68" fmla="*/ 0 h 1219933"/>
              <a:gd name="connsiteX2-69" fmla="*/ 2868592 w 2987643"/>
              <a:gd name="connsiteY2-70" fmla="*/ 0 h 1219933"/>
              <a:gd name="connsiteX3-71" fmla="*/ 2987643 w 2987643"/>
              <a:gd name="connsiteY3-72" fmla="*/ 119051 h 1219933"/>
              <a:gd name="connsiteX4-73" fmla="*/ 2987643 w 2987643"/>
              <a:gd name="connsiteY4-74" fmla="*/ 595241 h 1219933"/>
              <a:gd name="connsiteX5-75" fmla="*/ 2868592 w 2987643"/>
              <a:gd name="connsiteY5-76" fmla="*/ 714292 h 1219933"/>
              <a:gd name="connsiteX6-77" fmla="*/ 2020278 w 2987643"/>
              <a:gd name="connsiteY6-78" fmla="*/ 714292 h 1219933"/>
              <a:gd name="connsiteX7-79" fmla="*/ 0 w 2987643"/>
              <a:gd name="connsiteY7-80" fmla="*/ 1219930 h 1219933"/>
              <a:gd name="connsiteX0-81" fmla="*/ 0 w 2987643"/>
              <a:gd name="connsiteY0-82" fmla="*/ 1265174 h 1265176"/>
              <a:gd name="connsiteX1-83" fmla="*/ 2020278 w 2987643"/>
              <a:gd name="connsiteY1-84" fmla="*/ 0 h 1265176"/>
              <a:gd name="connsiteX2-85" fmla="*/ 2868592 w 2987643"/>
              <a:gd name="connsiteY2-86" fmla="*/ 0 h 1265176"/>
              <a:gd name="connsiteX3-87" fmla="*/ 2987643 w 2987643"/>
              <a:gd name="connsiteY3-88" fmla="*/ 119051 h 1265176"/>
              <a:gd name="connsiteX4-89" fmla="*/ 2987643 w 2987643"/>
              <a:gd name="connsiteY4-90" fmla="*/ 595241 h 1265176"/>
              <a:gd name="connsiteX5-91" fmla="*/ 2868592 w 2987643"/>
              <a:gd name="connsiteY5-92" fmla="*/ 714292 h 1265176"/>
              <a:gd name="connsiteX6-93" fmla="*/ 2020278 w 2987643"/>
              <a:gd name="connsiteY6-94" fmla="*/ 714292 h 1265176"/>
              <a:gd name="connsiteX7-95" fmla="*/ 0 w 2987643"/>
              <a:gd name="connsiteY7-96" fmla="*/ 1265174 h 1265176"/>
              <a:gd name="connsiteX0-97" fmla="*/ 0 w 2968593"/>
              <a:gd name="connsiteY0-98" fmla="*/ 1362805 h 1362807"/>
              <a:gd name="connsiteX1-99" fmla="*/ 2001228 w 2968593"/>
              <a:gd name="connsiteY1-100" fmla="*/ 0 h 1362807"/>
              <a:gd name="connsiteX2-101" fmla="*/ 2849542 w 2968593"/>
              <a:gd name="connsiteY2-102" fmla="*/ 0 h 1362807"/>
              <a:gd name="connsiteX3-103" fmla="*/ 2968593 w 2968593"/>
              <a:gd name="connsiteY3-104" fmla="*/ 119051 h 1362807"/>
              <a:gd name="connsiteX4-105" fmla="*/ 2968593 w 2968593"/>
              <a:gd name="connsiteY4-106" fmla="*/ 595241 h 1362807"/>
              <a:gd name="connsiteX5-107" fmla="*/ 2849542 w 2968593"/>
              <a:gd name="connsiteY5-108" fmla="*/ 714292 h 1362807"/>
              <a:gd name="connsiteX6-109" fmla="*/ 2001228 w 2968593"/>
              <a:gd name="connsiteY6-110" fmla="*/ 714292 h 1362807"/>
              <a:gd name="connsiteX7-111" fmla="*/ 0 w 2968593"/>
              <a:gd name="connsiteY7-112" fmla="*/ 1362805 h 1362807"/>
              <a:gd name="connsiteX0-113" fmla="*/ 0 w 2954306"/>
              <a:gd name="connsiteY0-114" fmla="*/ 1262792 h 1262794"/>
              <a:gd name="connsiteX1-115" fmla="*/ 1986941 w 2954306"/>
              <a:gd name="connsiteY1-116" fmla="*/ 0 h 1262794"/>
              <a:gd name="connsiteX2-117" fmla="*/ 2835255 w 2954306"/>
              <a:gd name="connsiteY2-118" fmla="*/ 0 h 1262794"/>
              <a:gd name="connsiteX3-119" fmla="*/ 2954306 w 2954306"/>
              <a:gd name="connsiteY3-120" fmla="*/ 119051 h 1262794"/>
              <a:gd name="connsiteX4-121" fmla="*/ 2954306 w 2954306"/>
              <a:gd name="connsiteY4-122" fmla="*/ 595241 h 1262794"/>
              <a:gd name="connsiteX5-123" fmla="*/ 2835255 w 2954306"/>
              <a:gd name="connsiteY5-124" fmla="*/ 714292 h 1262794"/>
              <a:gd name="connsiteX6-125" fmla="*/ 1986941 w 2954306"/>
              <a:gd name="connsiteY6-126" fmla="*/ 714292 h 1262794"/>
              <a:gd name="connsiteX7-127" fmla="*/ 0 w 2954306"/>
              <a:gd name="connsiteY7-128" fmla="*/ 1262792 h 1262794"/>
              <a:gd name="connsiteX0-129" fmla="*/ 0 w 2951925"/>
              <a:gd name="connsiteY0-130" fmla="*/ 1272317 h 1272319"/>
              <a:gd name="connsiteX1-131" fmla="*/ 1984560 w 2951925"/>
              <a:gd name="connsiteY1-132" fmla="*/ 0 h 1272319"/>
              <a:gd name="connsiteX2-133" fmla="*/ 2832874 w 2951925"/>
              <a:gd name="connsiteY2-134" fmla="*/ 0 h 1272319"/>
              <a:gd name="connsiteX3-135" fmla="*/ 2951925 w 2951925"/>
              <a:gd name="connsiteY3-136" fmla="*/ 119051 h 1272319"/>
              <a:gd name="connsiteX4-137" fmla="*/ 2951925 w 2951925"/>
              <a:gd name="connsiteY4-138" fmla="*/ 595241 h 1272319"/>
              <a:gd name="connsiteX5-139" fmla="*/ 2832874 w 2951925"/>
              <a:gd name="connsiteY5-140" fmla="*/ 714292 h 1272319"/>
              <a:gd name="connsiteX6-141" fmla="*/ 1984560 w 2951925"/>
              <a:gd name="connsiteY6-142" fmla="*/ 714292 h 1272319"/>
              <a:gd name="connsiteX7-143" fmla="*/ 0 w 2951925"/>
              <a:gd name="connsiteY7-144" fmla="*/ 1272317 h 1272319"/>
              <a:gd name="connsiteX0-145" fmla="*/ 0 w 2956688"/>
              <a:gd name="connsiteY0-146" fmla="*/ 1260411 h 1260413"/>
              <a:gd name="connsiteX1-147" fmla="*/ 1989323 w 2956688"/>
              <a:gd name="connsiteY1-148" fmla="*/ 0 h 1260413"/>
              <a:gd name="connsiteX2-149" fmla="*/ 2837637 w 2956688"/>
              <a:gd name="connsiteY2-150" fmla="*/ 0 h 1260413"/>
              <a:gd name="connsiteX3-151" fmla="*/ 2956688 w 2956688"/>
              <a:gd name="connsiteY3-152" fmla="*/ 119051 h 1260413"/>
              <a:gd name="connsiteX4-153" fmla="*/ 2956688 w 2956688"/>
              <a:gd name="connsiteY4-154" fmla="*/ 595241 h 1260413"/>
              <a:gd name="connsiteX5-155" fmla="*/ 2837637 w 2956688"/>
              <a:gd name="connsiteY5-156" fmla="*/ 714292 h 1260413"/>
              <a:gd name="connsiteX6-157" fmla="*/ 1989323 w 2956688"/>
              <a:gd name="connsiteY6-158" fmla="*/ 714292 h 1260413"/>
              <a:gd name="connsiteX7-159" fmla="*/ 0 w 2956688"/>
              <a:gd name="connsiteY7-160" fmla="*/ 1260411 h 12604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6688" h="1260413">
                <a:moveTo>
                  <a:pt x="0" y="1260411"/>
                </a:moveTo>
                <a:cubicBezTo>
                  <a:pt x="0" y="1258954"/>
                  <a:pt x="1315897" y="406643"/>
                  <a:pt x="1989323" y="0"/>
                </a:cubicBezTo>
                <a:lnTo>
                  <a:pt x="2837637" y="0"/>
                </a:lnTo>
                <a:cubicBezTo>
                  <a:pt x="2903387" y="0"/>
                  <a:pt x="2956688" y="53301"/>
                  <a:pt x="2956688" y="119051"/>
                </a:cubicBezTo>
                <a:lnTo>
                  <a:pt x="2956688" y="595241"/>
                </a:lnTo>
                <a:cubicBezTo>
                  <a:pt x="2956688" y="660991"/>
                  <a:pt x="2903387" y="714292"/>
                  <a:pt x="2837637" y="714292"/>
                </a:cubicBezTo>
                <a:lnTo>
                  <a:pt x="1989323" y="714292"/>
                </a:lnTo>
                <a:cubicBezTo>
                  <a:pt x="1923573" y="714292"/>
                  <a:pt x="0" y="1261868"/>
                  <a:pt x="0" y="1260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endParaRPr>
          </a:p>
        </p:txBody>
      </p:sp>
      <p:pic>
        <p:nvPicPr>
          <p:cNvPr id="20" name="图片 6" descr="343435383038363b343532323338363bb9d8bcfcb5e3"/>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893502" y="3695065"/>
            <a:ext cx="474980" cy="474980"/>
          </a:xfrm>
          <a:prstGeom prst="rect">
            <a:avLst/>
          </a:prstGeom>
        </p:spPr>
      </p:pic>
      <p:sp>
        <p:nvSpPr>
          <p:cNvPr id="21" name="矩形: 圆角 9"/>
          <p:cNvSpPr/>
          <p:nvPr>
            <p:custDataLst>
              <p:tags r:id="rId12"/>
            </p:custDataLst>
          </p:nvPr>
        </p:nvSpPr>
        <p:spPr>
          <a:xfrm flipV="1">
            <a:off x="1641157" y="3947795"/>
            <a:ext cx="2959100" cy="1274445"/>
          </a:xfrm>
          <a:custGeom>
            <a:avLst/>
            <a:gdLst>
              <a:gd name="connsiteX0" fmla="*/ 0 w 1086416"/>
              <a:gd name="connsiteY0" fmla="*/ 119051 h 714292"/>
              <a:gd name="connsiteX1" fmla="*/ 119051 w 1086416"/>
              <a:gd name="connsiteY1" fmla="*/ 0 h 714292"/>
              <a:gd name="connsiteX2" fmla="*/ 967365 w 1086416"/>
              <a:gd name="connsiteY2" fmla="*/ 0 h 714292"/>
              <a:gd name="connsiteX3" fmla="*/ 1086416 w 1086416"/>
              <a:gd name="connsiteY3" fmla="*/ 119051 h 714292"/>
              <a:gd name="connsiteX4" fmla="*/ 1086416 w 1086416"/>
              <a:gd name="connsiteY4" fmla="*/ 595241 h 714292"/>
              <a:gd name="connsiteX5" fmla="*/ 967365 w 1086416"/>
              <a:gd name="connsiteY5" fmla="*/ 714292 h 714292"/>
              <a:gd name="connsiteX6" fmla="*/ 119051 w 1086416"/>
              <a:gd name="connsiteY6" fmla="*/ 714292 h 714292"/>
              <a:gd name="connsiteX7" fmla="*/ 0 w 1086416"/>
              <a:gd name="connsiteY7" fmla="*/ 595241 h 714292"/>
              <a:gd name="connsiteX8" fmla="*/ 0 w 1086416"/>
              <a:gd name="connsiteY8" fmla="*/ 119051 h 714292"/>
              <a:gd name="connsiteX0-1" fmla="*/ 0 w 1086416"/>
              <a:gd name="connsiteY0-2" fmla="*/ 595241 h 714292"/>
              <a:gd name="connsiteX1-3" fmla="*/ 119051 w 1086416"/>
              <a:gd name="connsiteY1-4" fmla="*/ 0 h 714292"/>
              <a:gd name="connsiteX2-5" fmla="*/ 967365 w 1086416"/>
              <a:gd name="connsiteY2-6" fmla="*/ 0 h 714292"/>
              <a:gd name="connsiteX3-7" fmla="*/ 1086416 w 1086416"/>
              <a:gd name="connsiteY3-8" fmla="*/ 119051 h 714292"/>
              <a:gd name="connsiteX4-9" fmla="*/ 1086416 w 1086416"/>
              <a:gd name="connsiteY4-10" fmla="*/ 595241 h 714292"/>
              <a:gd name="connsiteX5-11" fmla="*/ 967365 w 1086416"/>
              <a:gd name="connsiteY5-12" fmla="*/ 714292 h 714292"/>
              <a:gd name="connsiteX6-13" fmla="*/ 119051 w 1086416"/>
              <a:gd name="connsiteY6-14" fmla="*/ 714292 h 714292"/>
              <a:gd name="connsiteX7-15" fmla="*/ 0 w 1086416"/>
              <a:gd name="connsiteY7-16" fmla="*/ 595241 h 714292"/>
              <a:gd name="connsiteX0-17" fmla="*/ 0 w 2987643"/>
              <a:gd name="connsiteY0-18" fmla="*/ 2080009 h 2082206"/>
              <a:gd name="connsiteX1-19" fmla="*/ 2020278 w 2987643"/>
              <a:gd name="connsiteY1-20" fmla="*/ 0 h 2082206"/>
              <a:gd name="connsiteX2-21" fmla="*/ 2868592 w 2987643"/>
              <a:gd name="connsiteY2-22" fmla="*/ 0 h 2082206"/>
              <a:gd name="connsiteX3-23" fmla="*/ 2987643 w 2987643"/>
              <a:gd name="connsiteY3-24" fmla="*/ 119051 h 2082206"/>
              <a:gd name="connsiteX4-25" fmla="*/ 2987643 w 2987643"/>
              <a:gd name="connsiteY4-26" fmla="*/ 595241 h 2082206"/>
              <a:gd name="connsiteX5-27" fmla="*/ 2868592 w 2987643"/>
              <a:gd name="connsiteY5-28" fmla="*/ 714292 h 2082206"/>
              <a:gd name="connsiteX6-29" fmla="*/ 2020278 w 2987643"/>
              <a:gd name="connsiteY6-30" fmla="*/ 714292 h 2082206"/>
              <a:gd name="connsiteX7-31" fmla="*/ 0 w 2987643"/>
              <a:gd name="connsiteY7-32" fmla="*/ 2080009 h 2082206"/>
              <a:gd name="connsiteX0-33" fmla="*/ 0 w 2951429"/>
              <a:gd name="connsiteY0-34" fmla="*/ 1210876 h 1216223"/>
              <a:gd name="connsiteX1-35" fmla="*/ 1984064 w 2951429"/>
              <a:gd name="connsiteY1-36" fmla="*/ 0 h 1216223"/>
              <a:gd name="connsiteX2-37" fmla="*/ 2832378 w 2951429"/>
              <a:gd name="connsiteY2-38" fmla="*/ 0 h 1216223"/>
              <a:gd name="connsiteX3-39" fmla="*/ 2951429 w 2951429"/>
              <a:gd name="connsiteY3-40" fmla="*/ 119051 h 1216223"/>
              <a:gd name="connsiteX4-41" fmla="*/ 2951429 w 2951429"/>
              <a:gd name="connsiteY4-42" fmla="*/ 595241 h 1216223"/>
              <a:gd name="connsiteX5-43" fmla="*/ 2832378 w 2951429"/>
              <a:gd name="connsiteY5-44" fmla="*/ 714292 h 1216223"/>
              <a:gd name="connsiteX6-45" fmla="*/ 1984064 w 2951429"/>
              <a:gd name="connsiteY6-46" fmla="*/ 714292 h 1216223"/>
              <a:gd name="connsiteX7-47" fmla="*/ 0 w 2951429"/>
              <a:gd name="connsiteY7-48" fmla="*/ 1210876 h 1216223"/>
              <a:gd name="connsiteX0-49" fmla="*/ 0 w 2987643"/>
              <a:gd name="connsiteY0-50" fmla="*/ 1219930 h 1225198"/>
              <a:gd name="connsiteX1-51" fmla="*/ 2020278 w 2987643"/>
              <a:gd name="connsiteY1-52" fmla="*/ 0 h 1225198"/>
              <a:gd name="connsiteX2-53" fmla="*/ 2868592 w 2987643"/>
              <a:gd name="connsiteY2-54" fmla="*/ 0 h 1225198"/>
              <a:gd name="connsiteX3-55" fmla="*/ 2987643 w 2987643"/>
              <a:gd name="connsiteY3-56" fmla="*/ 119051 h 1225198"/>
              <a:gd name="connsiteX4-57" fmla="*/ 2987643 w 2987643"/>
              <a:gd name="connsiteY4-58" fmla="*/ 595241 h 1225198"/>
              <a:gd name="connsiteX5-59" fmla="*/ 2868592 w 2987643"/>
              <a:gd name="connsiteY5-60" fmla="*/ 714292 h 1225198"/>
              <a:gd name="connsiteX6-61" fmla="*/ 2020278 w 2987643"/>
              <a:gd name="connsiteY6-62" fmla="*/ 714292 h 1225198"/>
              <a:gd name="connsiteX7-63" fmla="*/ 0 w 2987643"/>
              <a:gd name="connsiteY7-64" fmla="*/ 1219930 h 1225198"/>
              <a:gd name="connsiteX0-65" fmla="*/ 0 w 2987643"/>
              <a:gd name="connsiteY0-66" fmla="*/ 1219930 h 1219940"/>
              <a:gd name="connsiteX1-67" fmla="*/ 2020278 w 2987643"/>
              <a:gd name="connsiteY1-68" fmla="*/ 0 h 1219940"/>
              <a:gd name="connsiteX2-69" fmla="*/ 2868592 w 2987643"/>
              <a:gd name="connsiteY2-70" fmla="*/ 0 h 1219940"/>
              <a:gd name="connsiteX3-71" fmla="*/ 2987643 w 2987643"/>
              <a:gd name="connsiteY3-72" fmla="*/ 119051 h 1219940"/>
              <a:gd name="connsiteX4-73" fmla="*/ 2987643 w 2987643"/>
              <a:gd name="connsiteY4-74" fmla="*/ 595241 h 1219940"/>
              <a:gd name="connsiteX5-75" fmla="*/ 2868592 w 2987643"/>
              <a:gd name="connsiteY5-76" fmla="*/ 714292 h 1219940"/>
              <a:gd name="connsiteX6-77" fmla="*/ 2020278 w 2987643"/>
              <a:gd name="connsiteY6-78" fmla="*/ 714292 h 1219940"/>
              <a:gd name="connsiteX7-79" fmla="*/ 0 w 2987643"/>
              <a:gd name="connsiteY7-80" fmla="*/ 1219930 h 1219940"/>
              <a:gd name="connsiteX0-81" fmla="*/ 0 w 2987643"/>
              <a:gd name="connsiteY0-82" fmla="*/ 1265173 h 1265182"/>
              <a:gd name="connsiteX1-83" fmla="*/ 2020278 w 2987643"/>
              <a:gd name="connsiteY1-84" fmla="*/ 0 h 1265182"/>
              <a:gd name="connsiteX2-85" fmla="*/ 2868592 w 2987643"/>
              <a:gd name="connsiteY2-86" fmla="*/ 0 h 1265182"/>
              <a:gd name="connsiteX3-87" fmla="*/ 2987643 w 2987643"/>
              <a:gd name="connsiteY3-88" fmla="*/ 119051 h 1265182"/>
              <a:gd name="connsiteX4-89" fmla="*/ 2987643 w 2987643"/>
              <a:gd name="connsiteY4-90" fmla="*/ 595241 h 1265182"/>
              <a:gd name="connsiteX5-91" fmla="*/ 2868592 w 2987643"/>
              <a:gd name="connsiteY5-92" fmla="*/ 714292 h 1265182"/>
              <a:gd name="connsiteX6-93" fmla="*/ 2020278 w 2987643"/>
              <a:gd name="connsiteY6-94" fmla="*/ 714292 h 1265182"/>
              <a:gd name="connsiteX7-95" fmla="*/ 0 w 2987643"/>
              <a:gd name="connsiteY7-96" fmla="*/ 1265173 h 1265182"/>
              <a:gd name="connsiteX0-97" fmla="*/ 0 w 2973355"/>
              <a:gd name="connsiteY0-98" fmla="*/ 1388998 h 1389006"/>
              <a:gd name="connsiteX1-99" fmla="*/ 2005990 w 2973355"/>
              <a:gd name="connsiteY1-100" fmla="*/ 0 h 1389006"/>
              <a:gd name="connsiteX2-101" fmla="*/ 2854304 w 2973355"/>
              <a:gd name="connsiteY2-102" fmla="*/ 0 h 1389006"/>
              <a:gd name="connsiteX3-103" fmla="*/ 2973355 w 2973355"/>
              <a:gd name="connsiteY3-104" fmla="*/ 119051 h 1389006"/>
              <a:gd name="connsiteX4-105" fmla="*/ 2973355 w 2973355"/>
              <a:gd name="connsiteY4-106" fmla="*/ 595241 h 1389006"/>
              <a:gd name="connsiteX5-107" fmla="*/ 2854304 w 2973355"/>
              <a:gd name="connsiteY5-108" fmla="*/ 714292 h 1389006"/>
              <a:gd name="connsiteX6-109" fmla="*/ 2005990 w 2973355"/>
              <a:gd name="connsiteY6-110" fmla="*/ 714292 h 1389006"/>
              <a:gd name="connsiteX7-111" fmla="*/ 0 w 2973355"/>
              <a:gd name="connsiteY7-112" fmla="*/ 1388998 h 1389006"/>
              <a:gd name="connsiteX0-113" fmla="*/ 0 w 2951923"/>
              <a:gd name="connsiteY0-114" fmla="*/ 1272317 h 1272326"/>
              <a:gd name="connsiteX1-115" fmla="*/ 1984558 w 2951923"/>
              <a:gd name="connsiteY1-116" fmla="*/ 0 h 1272326"/>
              <a:gd name="connsiteX2-117" fmla="*/ 2832872 w 2951923"/>
              <a:gd name="connsiteY2-118" fmla="*/ 0 h 1272326"/>
              <a:gd name="connsiteX3-119" fmla="*/ 2951923 w 2951923"/>
              <a:gd name="connsiteY3-120" fmla="*/ 119051 h 1272326"/>
              <a:gd name="connsiteX4-121" fmla="*/ 2951923 w 2951923"/>
              <a:gd name="connsiteY4-122" fmla="*/ 595241 h 1272326"/>
              <a:gd name="connsiteX5-123" fmla="*/ 2832872 w 2951923"/>
              <a:gd name="connsiteY5-124" fmla="*/ 714292 h 1272326"/>
              <a:gd name="connsiteX6-125" fmla="*/ 1984558 w 2951923"/>
              <a:gd name="connsiteY6-126" fmla="*/ 714292 h 1272326"/>
              <a:gd name="connsiteX7-127" fmla="*/ 0 w 2951923"/>
              <a:gd name="connsiteY7-128" fmla="*/ 1272317 h 1272326"/>
              <a:gd name="connsiteX0-129" fmla="*/ 0 w 2961448"/>
              <a:gd name="connsiteY0-130" fmla="*/ 1260410 h 1260419"/>
              <a:gd name="connsiteX1-131" fmla="*/ 1994083 w 2961448"/>
              <a:gd name="connsiteY1-132" fmla="*/ 0 h 1260419"/>
              <a:gd name="connsiteX2-133" fmla="*/ 2842397 w 2961448"/>
              <a:gd name="connsiteY2-134" fmla="*/ 0 h 1260419"/>
              <a:gd name="connsiteX3-135" fmla="*/ 2961448 w 2961448"/>
              <a:gd name="connsiteY3-136" fmla="*/ 119051 h 1260419"/>
              <a:gd name="connsiteX4-137" fmla="*/ 2961448 w 2961448"/>
              <a:gd name="connsiteY4-138" fmla="*/ 595241 h 1260419"/>
              <a:gd name="connsiteX5-139" fmla="*/ 2842397 w 2961448"/>
              <a:gd name="connsiteY5-140" fmla="*/ 714292 h 1260419"/>
              <a:gd name="connsiteX6-141" fmla="*/ 1994083 w 2961448"/>
              <a:gd name="connsiteY6-142" fmla="*/ 714292 h 1260419"/>
              <a:gd name="connsiteX7-143" fmla="*/ 0 w 2961448"/>
              <a:gd name="connsiteY7-144" fmla="*/ 1260410 h 1260419"/>
              <a:gd name="connsiteX0-145" fmla="*/ 0 w 2959067"/>
              <a:gd name="connsiteY0-146" fmla="*/ 1274698 h 1274707"/>
              <a:gd name="connsiteX1-147" fmla="*/ 1991702 w 2959067"/>
              <a:gd name="connsiteY1-148" fmla="*/ 0 h 1274707"/>
              <a:gd name="connsiteX2-149" fmla="*/ 2840016 w 2959067"/>
              <a:gd name="connsiteY2-150" fmla="*/ 0 h 1274707"/>
              <a:gd name="connsiteX3-151" fmla="*/ 2959067 w 2959067"/>
              <a:gd name="connsiteY3-152" fmla="*/ 119051 h 1274707"/>
              <a:gd name="connsiteX4-153" fmla="*/ 2959067 w 2959067"/>
              <a:gd name="connsiteY4-154" fmla="*/ 595241 h 1274707"/>
              <a:gd name="connsiteX5-155" fmla="*/ 2840016 w 2959067"/>
              <a:gd name="connsiteY5-156" fmla="*/ 714292 h 1274707"/>
              <a:gd name="connsiteX6-157" fmla="*/ 1991702 w 2959067"/>
              <a:gd name="connsiteY6-158" fmla="*/ 714292 h 1274707"/>
              <a:gd name="connsiteX7-159" fmla="*/ 0 w 2959067"/>
              <a:gd name="connsiteY7-160" fmla="*/ 1274698 h 1274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959067" h="1274707">
                <a:moveTo>
                  <a:pt x="0" y="1274698"/>
                </a:moveTo>
                <a:cubicBezTo>
                  <a:pt x="0" y="1278004"/>
                  <a:pt x="1318276" y="406643"/>
                  <a:pt x="1991702" y="0"/>
                </a:cubicBezTo>
                <a:lnTo>
                  <a:pt x="2840016" y="0"/>
                </a:lnTo>
                <a:cubicBezTo>
                  <a:pt x="2905766" y="0"/>
                  <a:pt x="2959067" y="53301"/>
                  <a:pt x="2959067" y="119051"/>
                </a:cubicBezTo>
                <a:lnTo>
                  <a:pt x="2959067" y="595241"/>
                </a:lnTo>
                <a:cubicBezTo>
                  <a:pt x="2959067" y="660991"/>
                  <a:pt x="2905766" y="714292"/>
                  <a:pt x="2840016" y="714292"/>
                </a:cubicBezTo>
                <a:lnTo>
                  <a:pt x="1991702" y="714292"/>
                </a:lnTo>
                <a:cubicBezTo>
                  <a:pt x="1925952" y="714292"/>
                  <a:pt x="0" y="1271392"/>
                  <a:pt x="0" y="12746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4"/>
              </a:solidFill>
            </a:endParaRPr>
          </a:p>
        </p:txBody>
      </p:sp>
      <p:pic>
        <p:nvPicPr>
          <p:cNvPr id="23" name="图片 17" descr="343435383038363b343532323430323bcdc6b9e3b7bdb0b8"/>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887787" y="2755265"/>
            <a:ext cx="474980" cy="474980"/>
          </a:xfrm>
          <a:prstGeom prst="rect">
            <a:avLst/>
          </a:prstGeom>
        </p:spPr>
      </p:pic>
      <p:pic>
        <p:nvPicPr>
          <p:cNvPr id="24" name="图片 3" descr="343439383331313b343532303031393bd2b5bca8b9dcc0e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38162" y="3377565"/>
            <a:ext cx="686435" cy="686435"/>
          </a:xfrm>
          <a:prstGeom prst="rect">
            <a:avLst/>
          </a:prstGeom>
        </p:spPr>
      </p:pic>
      <p:sp>
        <p:nvSpPr>
          <p:cNvPr id="25" name="矩形 1"/>
          <p:cNvSpPr/>
          <p:nvPr>
            <p:custDataLst>
              <p:tags r:id="rId19"/>
            </p:custDataLst>
          </p:nvPr>
        </p:nvSpPr>
        <p:spPr>
          <a:xfrm>
            <a:off x="4970780" y="1631315"/>
            <a:ext cx="6929120" cy="742950"/>
          </a:xfrm>
          <a:prstGeom prst="rect">
            <a:avLst/>
          </a:prstGeom>
          <a:noFill/>
        </p:spPr>
        <p:txBody>
          <a:bodyPr wrap="square" lIns="0" tIns="0" rIns="0" bIns="0" rtlCol="0" anchor="ctr">
            <a:noAutofit/>
          </a:bodyPr>
          <a:p>
            <a:pPr algn="just">
              <a:lnSpc>
                <a:spcPct val="140000"/>
              </a:lnSpc>
              <a:spcBef>
                <a:spcPct val="0"/>
              </a:spcBef>
              <a:spcAft>
                <a:spcPct val="0"/>
              </a:spcAft>
            </a:pPr>
            <a:r>
              <a:rPr lang="en-US" altLang="en-US" sz="2000" kern="0">
                <a:solidFill>
                  <a:schemeClr val="tx1">
                    <a:lumMod val="85000"/>
                    <a:lumOff val="15000"/>
                  </a:schemeClr>
                </a:solidFill>
                <a:latin typeface="+mn-ea"/>
                <a:cs typeface="+mn-ea"/>
              </a:rPr>
              <a:t>(1)CentOS</a:t>
            </a:r>
            <a:r>
              <a:rPr lang="zh-CN" altLang="en-US" sz="2000" kern="0">
                <a:solidFill>
                  <a:schemeClr val="tx1">
                    <a:lumMod val="85000"/>
                    <a:lumOff val="15000"/>
                  </a:schemeClr>
                </a:solidFill>
                <a:latin typeface="+mn-ea"/>
                <a:cs typeface="+mn-ea"/>
              </a:rPr>
              <a:t>可以实现</a:t>
            </a:r>
            <a:r>
              <a:rPr lang="en-US" altLang="zh-CN" sz="2000" kern="0">
                <a:solidFill>
                  <a:schemeClr val="tx1">
                    <a:lumMod val="85000"/>
                    <a:lumOff val="15000"/>
                  </a:schemeClr>
                </a:solidFill>
                <a:latin typeface="+mn-ea"/>
                <a:cs typeface="+mn-ea"/>
              </a:rPr>
              <a:t>RedHat</a:t>
            </a:r>
            <a:r>
              <a:rPr lang="zh-CN" altLang="en-US" sz="2000" kern="0">
                <a:solidFill>
                  <a:schemeClr val="tx1">
                    <a:lumMod val="85000"/>
                    <a:lumOff val="15000"/>
                  </a:schemeClr>
                </a:solidFill>
                <a:latin typeface="+mn-ea"/>
                <a:cs typeface="+mn-ea"/>
              </a:rPr>
              <a:t>的全部功能。</a:t>
            </a:r>
            <a:endParaRPr lang="zh-CN" altLang="en-US" sz="2000" kern="0">
              <a:solidFill>
                <a:schemeClr val="tx1">
                  <a:lumMod val="85000"/>
                  <a:lumOff val="15000"/>
                </a:schemeClr>
              </a:solidFill>
              <a:latin typeface="+mn-ea"/>
              <a:cs typeface="+mn-ea"/>
            </a:endParaRPr>
          </a:p>
        </p:txBody>
      </p:sp>
      <p:sp>
        <p:nvSpPr>
          <p:cNvPr id="26" name="矩形 2"/>
          <p:cNvSpPr/>
          <p:nvPr>
            <p:custDataLst>
              <p:tags r:id="rId20"/>
            </p:custDataLst>
          </p:nvPr>
        </p:nvSpPr>
        <p:spPr>
          <a:xfrm>
            <a:off x="4970780" y="2578735"/>
            <a:ext cx="6929120" cy="742950"/>
          </a:xfrm>
          <a:prstGeom prst="rect">
            <a:avLst/>
          </a:prstGeom>
          <a:noFill/>
        </p:spPr>
        <p:txBody>
          <a:bodyPr wrap="square" lIns="0" tIns="0" rIns="0" bIns="0" rtlCol="0" anchor="ctr">
            <a:noAutofit/>
          </a:bodyPr>
          <a:p>
            <a:pPr algn="just">
              <a:lnSpc>
                <a:spcPct val="140000"/>
              </a:lnSpc>
              <a:spcBef>
                <a:spcPct val="0"/>
              </a:spcBef>
              <a:spcAft>
                <a:spcPct val="0"/>
              </a:spcAft>
            </a:pPr>
            <a:r>
              <a:rPr lang="en-US" altLang="en-US" sz="2000" kern="0" dirty="0">
                <a:solidFill>
                  <a:schemeClr val="tx1">
                    <a:lumMod val="85000"/>
                    <a:lumOff val="15000"/>
                  </a:schemeClr>
                </a:solidFill>
                <a:latin typeface="+mn-ea"/>
                <a:cs typeface="+mn-ea"/>
              </a:rPr>
              <a:t>(2)CentOS</a:t>
            </a:r>
            <a:r>
              <a:rPr lang="zh-CN" altLang="en-US" sz="2000" kern="0" dirty="0">
                <a:solidFill>
                  <a:schemeClr val="tx1">
                    <a:lumMod val="85000"/>
                    <a:lumOff val="15000"/>
                  </a:schemeClr>
                </a:solidFill>
                <a:latin typeface="+mn-ea"/>
                <a:cs typeface="+mn-ea"/>
              </a:rPr>
              <a:t>是免费的。</a:t>
            </a:r>
            <a:endParaRPr lang="zh-CN" altLang="en-US" sz="2000" kern="0" dirty="0">
              <a:solidFill>
                <a:schemeClr val="tx1">
                  <a:lumMod val="85000"/>
                  <a:lumOff val="15000"/>
                </a:schemeClr>
              </a:solidFill>
              <a:latin typeface="+mn-ea"/>
              <a:cs typeface="+mn-ea"/>
            </a:endParaRPr>
          </a:p>
        </p:txBody>
      </p:sp>
      <p:sp>
        <p:nvSpPr>
          <p:cNvPr id="27" name="矩形 4"/>
          <p:cNvSpPr/>
          <p:nvPr>
            <p:custDataLst>
              <p:tags r:id="rId21"/>
            </p:custDataLst>
          </p:nvPr>
        </p:nvSpPr>
        <p:spPr>
          <a:xfrm>
            <a:off x="4970780" y="3509645"/>
            <a:ext cx="6929120" cy="742950"/>
          </a:xfrm>
          <a:prstGeom prst="rect">
            <a:avLst/>
          </a:prstGeom>
          <a:noFill/>
        </p:spPr>
        <p:txBody>
          <a:bodyPr wrap="square" lIns="0" tIns="0" rIns="0" bIns="0" rtlCol="0" anchor="ctr">
            <a:noAutofit/>
          </a:bodyPr>
          <a:p>
            <a:pPr algn="just">
              <a:lnSpc>
                <a:spcPct val="140000"/>
              </a:lnSpc>
              <a:spcBef>
                <a:spcPct val="0"/>
              </a:spcBef>
              <a:spcAft>
                <a:spcPct val="0"/>
              </a:spcAft>
            </a:pPr>
            <a:r>
              <a:rPr lang="en-US" altLang="en-US" sz="2000" kern="0">
                <a:solidFill>
                  <a:schemeClr val="tx1">
                    <a:lumMod val="85000"/>
                    <a:lumOff val="15000"/>
                  </a:schemeClr>
                </a:solidFill>
                <a:latin typeface="+mn-ea"/>
                <a:cs typeface="+mn-ea"/>
              </a:rPr>
              <a:t>(3)</a:t>
            </a:r>
            <a:r>
              <a:rPr lang="zh-CN" altLang="en-US" sz="2000" kern="0">
                <a:solidFill>
                  <a:schemeClr val="tx1">
                    <a:lumMod val="85000"/>
                    <a:lumOff val="15000"/>
                  </a:schemeClr>
                </a:solidFill>
                <a:latin typeface="+mn-ea"/>
                <a:cs typeface="+mn-ea"/>
              </a:rPr>
              <a:t>使用</a:t>
            </a:r>
            <a:r>
              <a:rPr lang="en-US" altLang="zh-CN" sz="2000" kern="0">
                <a:solidFill>
                  <a:schemeClr val="tx1">
                    <a:lumMod val="85000"/>
                    <a:lumOff val="15000"/>
                  </a:schemeClr>
                </a:solidFill>
                <a:latin typeface="+mn-ea"/>
                <a:cs typeface="+mn-ea"/>
              </a:rPr>
              <a:t>yum</a:t>
            </a:r>
            <a:r>
              <a:rPr lang="zh-CN" altLang="en-US" sz="2000" kern="0">
                <a:solidFill>
                  <a:schemeClr val="tx1">
                    <a:lumMod val="85000"/>
                    <a:lumOff val="15000"/>
                  </a:schemeClr>
                </a:solidFill>
                <a:latin typeface="+mn-ea"/>
                <a:cs typeface="+mn-ea"/>
              </a:rPr>
              <a:t>命令可以帮助用户即时免费地更新系统。</a:t>
            </a:r>
            <a:endParaRPr lang="zh-CN" altLang="en-US" sz="2000" kern="0">
              <a:solidFill>
                <a:schemeClr val="tx1">
                  <a:lumMod val="85000"/>
                  <a:lumOff val="15000"/>
                </a:schemeClr>
              </a:solidFill>
              <a:latin typeface="+mn-ea"/>
              <a:cs typeface="+mn-ea"/>
            </a:endParaRPr>
          </a:p>
        </p:txBody>
      </p:sp>
      <p:sp>
        <p:nvSpPr>
          <p:cNvPr id="28" name="矩形 6"/>
          <p:cNvSpPr/>
          <p:nvPr>
            <p:custDataLst>
              <p:tags r:id="rId22"/>
            </p:custDataLst>
          </p:nvPr>
        </p:nvSpPr>
        <p:spPr>
          <a:xfrm>
            <a:off x="1308100" y="5405120"/>
            <a:ext cx="9664065" cy="742950"/>
          </a:xfrm>
          <a:prstGeom prst="rect">
            <a:avLst/>
          </a:prstGeom>
          <a:noFill/>
        </p:spPr>
        <p:txBody>
          <a:bodyPr wrap="square" lIns="0" tIns="0" rIns="0" bIns="0" rtlCol="0" anchor="ctr">
            <a:noAutofit/>
          </a:bodyPr>
          <a:p>
            <a:pPr algn="ctr">
              <a:lnSpc>
                <a:spcPct val="140000"/>
              </a:lnSpc>
              <a:spcBef>
                <a:spcPct val="0"/>
              </a:spcBef>
              <a:spcAft>
                <a:spcPct val="0"/>
              </a:spcAft>
            </a:pPr>
            <a:r>
              <a:rPr lang="en-US" altLang="zh-CN" sz="2400" kern="0">
                <a:solidFill>
                  <a:schemeClr val="tx1">
                    <a:lumMod val="85000"/>
                    <a:lumOff val="15000"/>
                  </a:schemeClr>
                </a:solidFill>
                <a:latin typeface="+mn-ea"/>
                <a:cs typeface="+mn-ea"/>
              </a:rPr>
              <a:t>CentOS</a:t>
            </a:r>
            <a:r>
              <a:rPr lang="zh-CN" altLang="en-US" sz="2400" kern="0">
                <a:solidFill>
                  <a:schemeClr val="tx1">
                    <a:lumMod val="85000"/>
                    <a:lumOff val="15000"/>
                  </a:schemeClr>
                </a:solidFill>
                <a:latin typeface="+mn-ea"/>
                <a:cs typeface="+mn-ea"/>
              </a:rPr>
              <a:t>的官网</a:t>
            </a:r>
            <a:r>
              <a:rPr lang="en-US" altLang="zh-CN" sz="2400" kern="0">
                <a:solidFill>
                  <a:schemeClr val="tx1">
                    <a:lumMod val="85000"/>
                    <a:lumOff val="15000"/>
                  </a:schemeClr>
                </a:solidFill>
                <a:latin typeface="+mn-ea"/>
                <a:cs typeface="+mn-ea"/>
              </a:rPr>
              <a:t>http://www.centos.org</a:t>
            </a:r>
            <a:endParaRPr lang="zh-CN" altLang="en-US" sz="2400" kern="0">
              <a:solidFill>
                <a:schemeClr val="tx1">
                  <a:lumMod val="85000"/>
                  <a:lumOff val="15000"/>
                </a:schemeClr>
              </a:solidFill>
              <a:latin typeface="+mn-ea"/>
              <a:cs typeface="+mn-ea"/>
            </a:endParaRPr>
          </a:p>
        </p:txBody>
      </p:sp>
      <p:sp>
        <p:nvSpPr>
          <p:cNvPr id="29" name="矩形 7"/>
          <p:cNvSpPr/>
          <p:nvPr>
            <p:custDataLst>
              <p:tags r:id="rId23"/>
            </p:custDataLst>
          </p:nvPr>
        </p:nvSpPr>
        <p:spPr>
          <a:xfrm>
            <a:off x="4970780" y="4430395"/>
            <a:ext cx="6929120" cy="742950"/>
          </a:xfrm>
          <a:prstGeom prst="rect">
            <a:avLst/>
          </a:prstGeom>
          <a:noFill/>
        </p:spPr>
        <p:txBody>
          <a:bodyPr wrap="square" lIns="0" tIns="0" rIns="0" bIns="0" rtlCol="0" anchor="ctr">
            <a:noAutofit/>
          </a:bodyPr>
          <a:p>
            <a:pPr algn="just">
              <a:lnSpc>
                <a:spcPct val="140000"/>
              </a:lnSpc>
              <a:spcBef>
                <a:spcPct val="0"/>
              </a:spcBef>
              <a:spcAft>
                <a:spcPct val="0"/>
              </a:spcAft>
            </a:pPr>
            <a:r>
              <a:rPr lang="en-US" altLang="en-US" sz="2000" kern="0">
                <a:solidFill>
                  <a:schemeClr val="tx1">
                    <a:lumMod val="85000"/>
                    <a:lumOff val="15000"/>
                  </a:schemeClr>
                </a:solidFill>
                <a:latin typeface="+mn-ea"/>
                <a:cs typeface="+mn-ea"/>
              </a:rPr>
              <a:t>(4)CentOS</a:t>
            </a:r>
            <a:r>
              <a:rPr lang="zh-CN" altLang="en-US" sz="2000" kern="0">
                <a:solidFill>
                  <a:schemeClr val="tx1">
                    <a:lumMod val="85000"/>
                    <a:lumOff val="15000"/>
                  </a:schemeClr>
                </a:solidFill>
                <a:latin typeface="+mn-ea"/>
                <a:cs typeface="+mn-ea"/>
              </a:rPr>
              <a:t>相当于</a:t>
            </a:r>
            <a:r>
              <a:rPr lang="en-US" altLang="zh-CN" sz="2000" kern="0">
                <a:solidFill>
                  <a:schemeClr val="tx1">
                    <a:lumMod val="85000"/>
                    <a:lumOff val="15000"/>
                  </a:schemeClr>
                </a:solidFill>
                <a:latin typeface="+mn-ea"/>
                <a:cs typeface="+mn-ea"/>
              </a:rPr>
              <a:t>RHEL</a:t>
            </a:r>
            <a:r>
              <a:rPr lang="zh-CN" altLang="en-US" sz="2000" kern="0">
                <a:solidFill>
                  <a:schemeClr val="tx1">
                    <a:lumMod val="85000"/>
                    <a:lumOff val="15000"/>
                  </a:schemeClr>
                </a:solidFill>
                <a:latin typeface="+mn-ea"/>
                <a:cs typeface="+mn-ea"/>
              </a:rPr>
              <a:t>的升级</a:t>
            </a:r>
            <a:r>
              <a:rPr lang="en-US" altLang="zh-CN" sz="2000" kern="0">
                <a:solidFill>
                  <a:schemeClr val="tx1">
                    <a:lumMod val="85000"/>
                    <a:lumOff val="15000"/>
                  </a:schemeClr>
                </a:solidFill>
                <a:latin typeface="+mn-ea"/>
                <a:cs typeface="+mn-ea"/>
              </a:rPr>
              <a:t>,</a:t>
            </a:r>
            <a:r>
              <a:rPr lang="zh-CN" altLang="en-US" sz="2000" kern="0">
                <a:solidFill>
                  <a:schemeClr val="tx1">
                    <a:lumMod val="85000"/>
                    <a:lumOff val="15000"/>
                  </a:schemeClr>
                </a:solidFill>
                <a:latin typeface="+mn-ea"/>
                <a:cs typeface="+mn-ea"/>
              </a:rPr>
              <a:t>并且改进了</a:t>
            </a:r>
            <a:r>
              <a:rPr lang="en-US" altLang="zh-CN" sz="2000" kern="0">
                <a:solidFill>
                  <a:schemeClr val="tx1">
                    <a:lumMod val="85000"/>
                    <a:lumOff val="15000"/>
                  </a:schemeClr>
                </a:solidFill>
                <a:latin typeface="+mn-ea"/>
                <a:cs typeface="+mn-ea"/>
              </a:rPr>
              <a:t>RHEL</a:t>
            </a:r>
            <a:r>
              <a:rPr lang="zh-CN" altLang="en-US" sz="2000" kern="0">
                <a:solidFill>
                  <a:schemeClr val="tx1">
                    <a:lumMod val="85000"/>
                    <a:lumOff val="15000"/>
                  </a:schemeClr>
                </a:solidFill>
                <a:latin typeface="+mn-ea"/>
                <a:cs typeface="+mn-ea"/>
              </a:rPr>
              <a:t>中的</a:t>
            </a:r>
            <a:r>
              <a:rPr lang="en-US" altLang="zh-CN" sz="2000" kern="0">
                <a:solidFill>
                  <a:schemeClr val="tx1">
                    <a:lumMod val="85000"/>
                    <a:lumOff val="15000"/>
                  </a:schemeClr>
                </a:solidFill>
                <a:latin typeface="+mn-ea"/>
                <a:cs typeface="+mn-ea"/>
              </a:rPr>
              <a:t>Bug</a:t>
            </a:r>
            <a:r>
              <a:rPr lang="zh-CN" altLang="en-US" sz="2000" kern="0">
                <a:solidFill>
                  <a:schemeClr val="tx1">
                    <a:lumMod val="85000"/>
                    <a:lumOff val="15000"/>
                  </a:schemeClr>
                </a:solidFill>
                <a:latin typeface="+mn-ea"/>
                <a:cs typeface="+mn-ea"/>
              </a:rPr>
              <a:t>。</a:t>
            </a:r>
            <a:endParaRPr lang="zh-CN" altLang="en-US" sz="2000" kern="0">
              <a:solidFill>
                <a:schemeClr val="tx1">
                  <a:lumMod val="85000"/>
                  <a:lumOff val="15000"/>
                </a:schemeClr>
              </a:solidFill>
              <a:latin typeface="+mn-ea"/>
              <a:cs typeface="+mn-ea"/>
            </a:endParaRPr>
          </a:p>
        </p:txBody>
      </p:sp>
      <p:pic>
        <p:nvPicPr>
          <p:cNvPr id="30" name="图片 3" descr="343435383038363b343532323337393bc9cfcad0cdcbb3f6"/>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3887787" y="4635500"/>
            <a:ext cx="474980" cy="474980"/>
          </a:xfrm>
          <a:prstGeom prst="rect">
            <a:avLst/>
          </a:prstGeom>
        </p:spPr>
      </p:pic>
      <p:pic>
        <p:nvPicPr>
          <p:cNvPr id="31" name="图片 21" descr="343435383038363b343532323430383bd3aacffab2bcbed6"/>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887787" y="1804035"/>
            <a:ext cx="476250" cy="476250"/>
          </a:xfrm>
          <a:prstGeom prst="rect">
            <a:avLst/>
          </a:prstGeom>
        </p:spPr>
      </p:pic>
      <p:sp>
        <p:nvSpPr>
          <p:cNvPr id="32" name="矩形 8"/>
          <p:cNvSpPr/>
          <p:nvPr>
            <p:custDataLst>
              <p:tags r:id="rId30"/>
            </p:custDataLst>
          </p:nvPr>
        </p:nvSpPr>
        <p:spPr>
          <a:xfrm>
            <a:off x="179387" y="4163060"/>
            <a:ext cx="1457325" cy="1173480"/>
          </a:xfrm>
          <a:prstGeom prst="rect">
            <a:avLst/>
          </a:prstGeom>
          <a:noFill/>
        </p:spPr>
        <p:txBody>
          <a:bodyPr wrap="square" lIns="0" tIns="0" rIns="0" bIns="0" rtlCol="0" anchor="t" anchorCtr="0">
            <a:noAutofit/>
          </a:bodyPr>
          <a:p>
            <a:pPr algn="ctr">
              <a:spcBef>
                <a:spcPct val="0"/>
              </a:spcBef>
              <a:spcAft>
                <a:spcPct val="0"/>
              </a:spcAft>
            </a:pPr>
            <a:r>
              <a:rPr lang="en-US" altLang="en-US" sz="2000" b="1" kern="0">
                <a:solidFill>
                  <a:schemeClr val="accent1"/>
                </a:solidFill>
                <a:latin typeface="+mn-ea"/>
                <a:cs typeface="+mn-ea"/>
              </a:rPr>
              <a:t>CentOS</a:t>
            </a:r>
            <a:endParaRPr lang="zh-CN" altLang="en-US" sz="2000" b="1" kern="0">
              <a:solidFill>
                <a:schemeClr val="accent1"/>
              </a:solidFill>
              <a:latin typeface="+mn-ea"/>
              <a:cs typeface="+mn-ea"/>
            </a:endParaRPr>
          </a:p>
          <a:p>
            <a:pPr algn="ctr">
              <a:spcBef>
                <a:spcPct val="0"/>
              </a:spcBef>
              <a:spcAft>
                <a:spcPct val="0"/>
              </a:spcAft>
            </a:pPr>
            <a:r>
              <a:rPr lang="zh-CN" altLang="en-US" sz="2000" b="1" kern="0">
                <a:solidFill>
                  <a:schemeClr val="accent1"/>
                </a:solidFill>
                <a:latin typeface="+mn-ea"/>
                <a:cs typeface="+mn-ea"/>
              </a:rPr>
              <a:t>特点</a:t>
            </a:r>
            <a:endParaRPr lang="en-US" altLang="zh-CN" sz="2000" b="1" kern="0">
              <a:solidFill>
                <a:schemeClr val="accent1"/>
              </a:solidFill>
              <a:latin typeface="+mn-ea"/>
              <a:cs typeface="+mn-ea"/>
            </a:endParaRPr>
          </a:p>
        </p:txBody>
      </p:sp>
    </p:spTree>
    <p:custDataLst>
      <p:tags r:id="rId31"/>
    </p:custData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3.3 了解CentOS Stream 9</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2" name="矩形 1"/>
          <p:cNvSpPr/>
          <p:nvPr>
            <p:custDataLst>
              <p:tags r:id="rId6"/>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7"/>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1"/>
            </p:custDataLst>
          </p:nvPr>
        </p:nvSpPr>
        <p:spPr>
          <a:xfrm>
            <a:off x="2046605" y="2662555"/>
            <a:ext cx="8075295" cy="31318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24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CentOS</a:t>
            </a: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9正式名称为CentOS Stream 9，是红帽公司推出的基于Red Hat Enterprise Linux（RHEL）源代码构建的滚动更新Linux发行版，其核心定位是作为RHEL上游开发平台，允许开发者在RHEL正式发布前参与测试和功能验证。</a:t>
            </a:r>
            <a:endPar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1026"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500096" y="1079322"/>
            <a:ext cx="3168000" cy="1584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3"/>
    </p:custData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406000" y="3893132"/>
            <a:ext cx="9380998" cy="2027812"/>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1.4  </a:t>
            </a:r>
            <a:r>
              <a:rPr lang="zh-CN" altLang="en-US" sz="3800" b="1" i="0" spc="220">
                <a:solidFill>
                  <a:schemeClr val="accent1"/>
                </a:solidFill>
                <a:latin typeface="Arial" panose="020B0604020202020204" pitchFamily="34" charset="0"/>
                <a:ea typeface="微软雅黑" panose="020B0503020204020204" charset="-122"/>
              </a:rPr>
              <a:t>下载</a:t>
            </a:r>
            <a:r>
              <a:rPr lang="en-US" altLang="zh-CN" sz="3800" b="1" i="0" spc="220">
                <a:solidFill>
                  <a:schemeClr val="accent1"/>
                </a:solidFill>
                <a:latin typeface="Arial" panose="020B0604020202020204" pitchFamily="34" charset="0"/>
                <a:ea typeface="微软雅黑" panose="020B0503020204020204" charset="-122"/>
              </a:rPr>
              <a:t>CentOS Linux</a:t>
            </a:r>
            <a:r>
              <a:rPr lang="zh-CN" altLang="en-US" sz="3800" b="1" i="0" spc="220">
                <a:solidFill>
                  <a:schemeClr val="accent1"/>
                </a:solidFill>
                <a:latin typeface="Arial" panose="020B0604020202020204" pitchFamily="34" charset="0"/>
                <a:ea typeface="微软雅黑" panose="020B0503020204020204" charset="-122"/>
              </a:rPr>
              <a:t>操作系统光盘映射文件</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04</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gn="l">
              <a:lnSpc>
                <a:spcPct val="100000"/>
              </a:lnSpc>
              <a:buClrTx/>
              <a:buSzTx/>
              <a:buFontTx/>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mn-lt"/>
              </a:rPr>
              <a:t>1.4 下载CentOS</a:t>
            </a:r>
            <a:endPar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Title 6"/>
          <p:cNvSpPr txBox="1"/>
          <p:nvPr>
            <p:custDataLst>
              <p:tags r:id="rId6"/>
            </p:custDataLst>
          </p:nvPr>
        </p:nvSpPr>
        <p:spPr>
          <a:xfrm>
            <a:off x="834286" y="1511534"/>
            <a:ext cx="4575188" cy="4348391"/>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1.进入官网 https://www.centos.org。
2. 单击Centos Stream区域的Download按钮，如图1-2所示。
图1-2 Linux官网首页
</a:t>
            </a:r>
            <a:endPar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7" name="图片 6" descr="/data/temp/b8c92060-631c-11f0-a522-9a40389af3ac.jpgb8c92060-631c-11f0-a522-9a40389af3ac"/>
          <p:cNvPicPr>
            <a:picLocks noChangeAspect="1"/>
          </p:cNvPicPr>
          <p:nvPr>
            <p:custDataLst>
              <p:tags r:id="rId7"/>
            </p:custDataLst>
          </p:nvPr>
        </p:nvPicPr>
        <p:blipFill rotWithShape="1">
          <a:blip r:embed="rId8"/>
          <a:srcRect/>
          <a:stretch>
            <a:fillRect/>
          </a:stretch>
        </p:blipFill>
        <p:spPr>
          <a:xfrm>
            <a:off x="6126842" y="2174841"/>
            <a:ext cx="5117528" cy="3021778"/>
          </a:xfrm>
          <a:prstGeom prst="rect">
            <a:avLst/>
          </a:prstGeom>
        </p:spPr>
      </p:pic>
    </p:spTree>
    <p:custDataLst>
      <p:tags r:id="rId9"/>
    </p:custData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mn-lt"/>
              </a:rPr>
              <a:t>1.4 </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mn-lt"/>
              </a:rPr>
              <a:t>下载CentOS</a:t>
            </a:r>
            <a:endPar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pic>
        <p:nvPicPr>
          <p:cNvPr id="4" name="图片 3" descr="/data/temp/b8c86304-631c-11f0-a522-9a40389af3ac.jpgb8c86304-631c-11f0-a522-9a40389af3ac"/>
          <p:cNvPicPr>
            <a:picLocks noChangeAspect="1"/>
          </p:cNvPicPr>
          <p:nvPr>
            <p:custDataLst>
              <p:tags r:id="rId6"/>
            </p:custDataLst>
          </p:nvPr>
        </p:nvPicPr>
        <p:blipFill rotWithShape="1">
          <a:blip r:embed="rId7"/>
          <a:srcRect/>
          <a:stretch>
            <a:fillRect/>
          </a:stretch>
        </p:blipFill>
        <p:spPr>
          <a:xfrm>
            <a:off x="2153285" y="2066290"/>
            <a:ext cx="7884795" cy="3836670"/>
          </a:xfrm>
          <a:custGeom>
            <a:avLst/>
            <a:gdLst/>
            <a:ahLst/>
            <a:cxnLst>
              <a:cxn ang="3">
                <a:pos x="hc" y="t"/>
              </a:cxn>
              <a:cxn ang="cd2">
                <a:pos x="l" y="vc"/>
              </a:cxn>
              <a:cxn ang="cd4">
                <a:pos x="hc" y="b"/>
              </a:cxn>
              <a:cxn ang="0">
                <a:pos x="r" y="vc"/>
              </a:cxn>
            </a:cxnLst>
            <a:rect l="l" t="t" r="r" b="b"/>
            <a:pathLst>
              <a:path w="8640" h="5280">
                <a:moveTo>
                  <a:pt x="0" y="0"/>
                </a:moveTo>
                <a:lnTo>
                  <a:pt x="8640" y="0"/>
                </a:lnTo>
                <a:lnTo>
                  <a:pt x="8640" y="5280"/>
                </a:lnTo>
                <a:lnTo>
                  <a:pt x="0" y="5280"/>
                </a:lnTo>
                <a:lnTo>
                  <a:pt x="0" y="0"/>
                </a:lnTo>
                <a:close/>
              </a:path>
            </a:pathLst>
          </a:custGeom>
        </p:spPr>
      </p:pic>
      <p:sp>
        <p:nvSpPr>
          <p:cNvPr id="5" name="文本框 4"/>
          <p:cNvSpPr txBox="1"/>
          <p:nvPr/>
        </p:nvSpPr>
        <p:spPr>
          <a:xfrm>
            <a:off x="858520" y="1152525"/>
            <a:ext cx="9779000" cy="553085"/>
          </a:xfrm>
          <a:prstGeom prst="rect">
            <a:avLst/>
          </a:prstGeom>
          <a:noFill/>
        </p:spPr>
        <p:txBody>
          <a:bodyPr wrap="square" rtlCol="0" anchor="t">
            <a:spAutoFit/>
          </a:bodyPr>
          <a:p>
            <a:pPr algn="l" fontAlgn="auto">
              <a:lnSpc>
                <a:spcPct val="15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3.进入下载页，然后找到适合你系统的 ISO 镜像文件并点击下载</a:t>
            </a: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zh-CN"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mn-lt"/>
              </a:rPr>
              <a:t>1.4 </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mn-lt"/>
              </a:rPr>
              <a:t>下载CentOS</a:t>
            </a:r>
            <a:endPar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52" name="Rectangle 10"/>
          <p:cNvSpPr/>
          <p:nvPr>
            <p:custDataLst>
              <p:tags r:id="rId6"/>
            </p:custDataLst>
          </p:nvPr>
        </p:nvSpPr>
        <p:spPr>
          <a:xfrm>
            <a:off x="1195070" y="1667510"/>
            <a:ext cx="10541000" cy="4450715"/>
          </a:xfrm>
          <a:custGeom>
            <a:avLst/>
            <a:gdLst>
              <a:gd name="connsiteX0" fmla="*/ 4495837 w 4495837"/>
              <a:gd name="connsiteY0" fmla="*/ 0 h 4495834"/>
              <a:gd name="connsiteX1" fmla="*/ 4495834 w 4495837"/>
              <a:gd name="connsiteY1" fmla="*/ 4495834 h 4495834"/>
              <a:gd name="connsiteX2" fmla="*/ 1 w 4495837"/>
              <a:gd name="connsiteY2" fmla="*/ 4495834 h 4495834"/>
              <a:gd name="connsiteX3" fmla="*/ 0 w 4495837"/>
              <a:gd name="connsiteY3" fmla="*/ 1 h 4495834"/>
            </a:gdLst>
            <a:ahLst/>
            <a:cxnLst>
              <a:cxn ang="0">
                <a:pos x="connsiteX0" y="connsiteY0"/>
              </a:cxn>
              <a:cxn ang="0">
                <a:pos x="connsiteX1" y="connsiteY1"/>
              </a:cxn>
              <a:cxn ang="0">
                <a:pos x="connsiteX2" y="connsiteY2"/>
              </a:cxn>
              <a:cxn ang="0">
                <a:pos x="connsiteX3" y="connsiteY3"/>
              </a:cxn>
            </a:cxnLst>
            <a:rect l="l" t="t" r="r" b="b"/>
            <a:pathLst>
              <a:path w="4495837" h="4495834">
                <a:moveTo>
                  <a:pt x="4495837" y="0"/>
                </a:moveTo>
                <a:lnTo>
                  <a:pt x="4495834" y="4495834"/>
                </a:lnTo>
                <a:lnTo>
                  <a:pt x="1" y="4495834"/>
                </a:lnTo>
                <a:lnTo>
                  <a:pt x="0" y="1"/>
                </a:lnTo>
                <a:close/>
              </a:path>
            </a:pathLst>
          </a:custGeom>
          <a:solidFill>
            <a:schemeClr val="lt2"/>
          </a:solidFill>
          <a:ln>
            <a:noFill/>
          </a:ln>
          <a:effectLst>
            <a:outerShdw blurRad="1905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7"/>
            </p:custDataLst>
          </p:nvPr>
        </p:nvSpPr>
        <p:spPr>
          <a:xfrm>
            <a:off x="1527175" y="2116455"/>
            <a:ext cx="10096500" cy="34944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ISOs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：镜像文件，这是一种光盘镜像文件格式。</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RPMs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RPM</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Red Hat Package Manager</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）是红帽公司开发的软件包管理系统，用于在基于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Red Hat</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发行版（如</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CentOS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）中安装、升级、查询和卸载软件包。</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RPM</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包是一种预编译的软件包格式，它包含了软件的二进制文件、配置文件、依赖信息等。</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1.1</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Linux起源</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155" y="128903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24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Linux是一款开源免费的类Unix操作系统内核，其核心架构以模块化、可裁剪性及多用户多任务设计著称。基于该内核，全球开发者社区构建了超千种发行版（如Ubuntu、CentOS、Fedora、Debian），覆盖服务器、桌面、嵌入式、云计算、物联网等全场景。此外，Linux是一个多用户、多任务、支持多线程和多CPU的操作系统，能运行主要的UNIX工具软件、应用程序和网络协议。它的稳定性、安全性与网络功能是许多操作系统无法比拟的。</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102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07755" y="4356100"/>
            <a:ext cx="2574290" cy="171640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8"/>
    </p:custData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mn-lt"/>
              </a:rPr>
              <a:t>1.4 </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mn-lt"/>
              </a:rPr>
              <a:t>下载CentOS</a:t>
            </a:r>
            <a:endPar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52" name="Rectangle 10"/>
          <p:cNvSpPr/>
          <p:nvPr>
            <p:custDataLst>
              <p:tags r:id="rId6"/>
            </p:custDataLst>
          </p:nvPr>
        </p:nvSpPr>
        <p:spPr>
          <a:xfrm>
            <a:off x="1195070" y="1667510"/>
            <a:ext cx="10541000" cy="4450715"/>
          </a:xfrm>
          <a:custGeom>
            <a:avLst/>
            <a:gdLst>
              <a:gd name="connsiteX0" fmla="*/ 4495837 w 4495837"/>
              <a:gd name="connsiteY0" fmla="*/ 0 h 4495834"/>
              <a:gd name="connsiteX1" fmla="*/ 4495834 w 4495837"/>
              <a:gd name="connsiteY1" fmla="*/ 4495834 h 4495834"/>
              <a:gd name="connsiteX2" fmla="*/ 1 w 4495837"/>
              <a:gd name="connsiteY2" fmla="*/ 4495834 h 4495834"/>
              <a:gd name="connsiteX3" fmla="*/ 0 w 4495837"/>
              <a:gd name="connsiteY3" fmla="*/ 1 h 4495834"/>
            </a:gdLst>
            <a:ahLst/>
            <a:cxnLst>
              <a:cxn ang="0">
                <a:pos x="connsiteX0" y="connsiteY0"/>
              </a:cxn>
              <a:cxn ang="0">
                <a:pos x="connsiteX1" y="connsiteY1"/>
              </a:cxn>
              <a:cxn ang="0">
                <a:pos x="connsiteX2" y="connsiteY2"/>
              </a:cxn>
              <a:cxn ang="0">
                <a:pos x="connsiteX3" y="connsiteY3"/>
              </a:cxn>
            </a:cxnLst>
            <a:rect l="l" t="t" r="r" b="b"/>
            <a:pathLst>
              <a:path w="4495837" h="4495834">
                <a:moveTo>
                  <a:pt x="4495837" y="0"/>
                </a:moveTo>
                <a:lnTo>
                  <a:pt x="4495834" y="4495834"/>
                </a:lnTo>
                <a:lnTo>
                  <a:pt x="1" y="4495834"/>
                </a:lnTo>
                <a:lnTo>
                  <a:pt x="0" y="1"/>
                </a:lnTo>
                <a:close/>
              </a:path>
            </a:pathLst>
          </a:custGeom>
          <a:solidFill>
            <a:schemeClr val="lt2"/>
          </a:solidFill>
          <a:ln>
            <a:noFill/>
          </a:ln>
          <a:effectLst>
            <a:outerShdw blurRad="1905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7"/>
            </p:custDataLst>
          </p:nvPr>
        </p:nvSpPr>
        <p:spPr>
          <a:xfrm>
            <a:off x="1600835" y="2175510"/>
            <a:ext cx="10022840" cy="34353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Cloud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CentOS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的云镜像。这些镜像专为在云环境中使用而设计，比如公有云（如阿里云、腾讯云等）、私有云（如</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OpenStack</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）。云镜像经过优化，能够快速在云平台上部署</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CentOS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系统，并且支持弹性伸缩等云特性。</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Containers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：允许开发者将应用及其依赖打包成一个独立的单元，这个单元可以在不同的环境中快速、一致地运行。</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Vagrant</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：用于创建和部署虚拟化开发环境。</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2"/>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mn-lt"/>
              </a:rPr>
              <a:t>1.4 </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mn-lt"/>
              </a:rPr>
              <a:t>下载CentOS</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pic>
        <p:nvPicPr>
          <p:cNvPr id="4" name="图片 3" descr="/data/temp/b8b14230-631c-11f0-a033-4602461cf702.jpgb8b14230-631c-11f0-a033-4602461cf702"/>
          <p:cNvPicPr>
            <a:picLocks noChangeAspect="1"/>
          </p:cNvPicPr>
          <p:nvPr>
            <p:custDataLst>
              <p:tags r:id="rId3"/>
            </p:custDataLst>
          </p:nvPr>
        </p:nvPicPr>
        <p:blipFill rotWithShape="1">
          <a:blip r:embed="rId4"/>
          <a:srcRect/>
          <a:stretch>
            <a:fillRect/>
          </a:stretch>
        </p:blipFill>
        <p:spPr>
          <a:xfrm>
            <a:off x="2777833" y="2638679"/>
            <a:ext cx="7049181" cy="3625849"/>
          </a:xfrm>
          <a:custGeom>
            <a:avLst/>
            <a:gdLst/>
            <a:ahLst/>
            <a:cxnLst>
              <a:cxn ang="3">
                <a:pos x="hc" y="t"/>
              </a:cxn>
              <a:cxn ang="cd2">
                <a:pos x="l" y="vc"/>
              </a:cxn>
              <a:cxn ang="cd4">
                <a:pos x="hc" y="b"/>
              </a:cxn>
              <a:cxn ang="0">
                <a:pos x="r" y="vc"/>
              </a:cxn>
            </a:cxnLst>
            <a:rect l="l" t="t" r="r" b="b"/>
            <a:pathLst>
              <a:path w="3120" h="3120">
                <a:moveTo>
                  <a:pt x="0" y="0"/>
                </a:moveTo>
                <a:lnTo>
                  <a:pt x="3120" y="0"/>
                </a:lnTo>
                <a:lnTo>
                  <a:pt x="3120" y="3120"/>
                </a:lnTo>
                <a:lnTo>
                  <a:pt x="0" y="3120"/>
                </a:lnTo>
                <a:lnTo>
                  <a:pt x="0" y="0"/>
                </a:lnTo>
                <a:close/>
              </a:path>
            </a:pathLst>
          </a:custGeom>
        </p:spPr>
      </p:pic>
      <p:sp>
        <p:nvSpPr>
          <p:cNvPr id="5" name="文本框 4"/>
          <p:cNvSpPr txBox="1"/>
          <p:nvPr/>
        </p:nvSpPr>
        <p:spPr>
          <a:xfrm>
            <a:off x="699135" y="1193165"/>
            <a:ext cx="10894060" cy="1014730"/>
          </a:xfrm>
          <a:prstGeom prst="rect">
            <a:avLst/>
          </a:prstGeom>
        </p:spPr>
        <p:txBody>
          <a:bodyPr wrap="square">
            <a:spAutoFit/>
          </a:bodyPr>
          <a:p>
            <a:pPr marL="0" algn="l" defTabSz="913765">
              <a:lnSpc>
                <a:spcPct val="150000"/>
              </a:lnSpc>
              <a:spcAft>
                <a:spcPts val="800"/>
              </a:spcAft>
              <a:buClrTx/>
              <a:buSzTx/>
              <a:buNone/>
            </a:pPr>
            <a:r>
              <a:rPr lang="en-US" altLang="zh-CN" sz="2000"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rPr>
              <a:t>4.选择</a:t>
            </a:r>
            <a:r>
              <a:rPr lang="en-US" altLang="zh-CN" sz="2000"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rPr>
              <a:t>x86_64的ISOs下载，弹出“新建下载任务”对话框，选择“下载到”的位置，再单击“下载”按钮。</a:t>
            </a:r>
            <a:endParaRPr lang="en-US" altLang="zh-CN" sz="2000" spc="100" dirty="0" smtClean="0">
              <a:ln w="3175">
                <a:noFill/>
                <a:prstDash val="dash"/>
              </a:ln>
              <a:solidFill>
                <a:schemeClr val="dk1">
                  <a:lumMod val="75000"/>
                  <a:lumOff val="25000"/>
                </a:schemeClr>
              </a:solidFill>
              <a:effectLst/>
              <a:uFillTx/>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 Linux起源</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155" y="1371584"/>
            <a:ext cx="11277678" cy="422912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1991</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年</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10</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月</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5</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日，</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内核由林纳斯</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托瓦兹在</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comp.os.minix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新闻组上首次发布。</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a:t>
            </a:r>
            <a:endPar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a:p>
            <a:pPr algn="l" fontAlgn="auto">
              <a:lnSpc>
                <a:spcPct val="120000"/>
              </a:lnSpc>
              <a:spcAft>
                <a:spcPts val="800"/>
              </a:spcAft>
            </a:pP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1993</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年</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3</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月，</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 1.0</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诞生，</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加入</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GPL</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协议。</a:t>
            </a: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a:p>
            <a:pPr algn="l" fontAlgn="auto">
              <a:lnSpc>
                <a:spcPct val="120000"/>
              </a:lnSpc>
              <a:spcAft>
                <a:spcPts val="800"/>
              </a:spcAft>
            </a:pP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1998</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年开始，</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Google</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IBM</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Sun</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Oracle</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等公司纷纷与</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展开了商业往来。同时，随着大量高水平程序员的加入，</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得到了快速发展。</a:t>
            </a: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a:p>
            <a:pPr algn="l" fontAlgn="auto">
              <a:lnSpc>
                <a:spcPct val="120000"/>
              </a:lnSpc>
              <a:spcAft>
                <a:spcPts val="800"/>
              </a:spcAft>
            </a:pP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目前</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的发行版主要有</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Ubuntu</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CentOS</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RedHat</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等，用户遍布世界各地。现如今，</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应用到了更多的硬件平台，在服务器、嵌入式系统等领域都被广泛应用。</a:t>
            </a: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p:txBody>
      </p:sp>
    </p:spTree>
    <p:custDataLst>
      <p:tags r:id="rId7"/>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gn="l">
              <a:lnSpc>
                <a:spcPct val="100000"/>
              </a:lnSpc>
              <a:buClrTx/>
              <a:buSzTx/>
              <a:buFontTx/>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1.1.2 Linux技术优势</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86740" y="1135380"/>
            <a:ext cx="11148060" cy="7054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a:lnSpc>
                <a:spcPct val="120000"/>
              </a:lnSpc>
              <a:spcAft>
                <a:spcPts val="800"/>
              </a:spcAft>
              <a:buClrTx/>
              <a:buSzTx/>
              <a:buNone/>
            </a:pP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a:t>
            </a:r>
            <a:r>
              <a:rPr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Linux作为开源操作系统的标杆，在成本、性能、安全及生态兼容性上形成不可替代的竞争力。</a:t>
            </a:r>
            <a:endParaRPr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7"/>
            </p:custDataLst>
          </p:nvPr>
        </p:nvSpPr>
        <p:spPr>
          <a:xfrm>
            <a:off x="1626235" y="2490470"/>
            <a:ext cx="8916035" cy="312864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5" name="直接连接符 4"/>
          <p:cNvCxnSpPr/>
          <p:nvPr>
            <p:custDataLst>
              <p:tags r:id="rId8"/>
            </p:custDataLst>
          </p:nvPr>
        </p:nvCxnSpPr>
        <p:spPr>
          <a:xfrm>
            <a:off x="1772264" y="2225470"/>
            <a:ext cx="398145" cy="315595"/>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9"/>
            </p:custDataLst>
          </p:nvPr>
        </p:nvCxnSpPr>
        <p:spPr>
          <a:xfrm>
            <a:off x="1626210" y="2294262"/>
            <a:ext cx="398145" cy="315595"/>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10138239" y="5441277"/>
            <a:ext cx="398145" cy="315595"/>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9992185" y="5510070"/>
            <a:ext cx="398145" cy="315595"/>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Title 6"/>
          <p:cNvSpPr txBox="1"/>
          <p:nvPr>
            <p:custDataLst>
              <p:tags r:id="rId12"/>
            </p:custDataLst>
          </p:nvPr>
        </p:nvSpPr>
        <p:spPr>
          <a:xfrm>
            <a:off x="1892935" y="2771140"/>
            <a:ext cx="8382635" cy="302323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342900" indent="-342900">
              <a:lnSpc>
                <a:spcPct val="250000"/>
              </a:lnSpc>
              <a:buFont typeface="Wingdings" panose="05000000000000000000" charset="0"/>
              <a:buChar char="Ø"/>
            </a:pPr>
            <a:r>
              <a:rPr lang="zh-CN" sz="2400" dirty="0" err="1">
                <a:solidFill>
                  <a:schemeClr val="dk1"/>
                </a:solidFill>
                <a:latin typeface="汉仪旗黑-85S" panose="00020600040101010101" charset="-128"/>
                <a:ea typeface="汉仪旗黑-85S" panose="00020600040101010101" charset="-128"/>
                <a:sym typeface="微软雅黑" panose="020B0503020204020204" charset="-122"/>
              </a:rPr>
              <a:t>成本低</a:t>
            </a:r>
            <a:endParaRPr lang="zh-CN" sz="2400" dirty="0" err="1">
              <a:solidFill>
                <a:schemeClr val="dk1"/>
              </a:solidFill>
              <a:latin typeface="汉仪旗黑-85S" panose="00020600040101010101" charset="-128"/>
              <a:ea typeface="汉仪旗黑-85S" panose="00020600040101010101" charset="-128"/>
              <a:sym typeface="微软雅黑" panose="020B0503020204020204" charset="-122"/>
            </a:endParaRPr>
          </a:p>
          <a:p>
            <a:pPr marL="342900" indent="-342900">
              <a:lnSpc>
                <a:spcPct val="250000"/>
              </a:lnSpc>
              <a:buFont typeface="Wingdings" panose="05000000000000000000" charset="0"/>
              <a:buChar char="Ø"/>
            </a:pPr>
            <a:r>
              <a:rPr lang="zh-CN" sz="2400" dirty="0" err="1">
                <a:solidFill>
                  <a:schemeClr val="dk1"/>
                </a:solidFill>
                <a:latin typeface="汉仪旗黑-85S" panose="00020600040101010101" charset="-128"/>
                <a:ea typeface="汉仪旗黑-85S" panose="00020600040101010101" charset="-128"/>
                <a:sym typeface="微软雅黑" panose="020B0503020204020204" charset="-122"/>
              </a:rPr>
              <a:t>灵活性高、安全性高</a:t>
            </a:r>
            <a:endParaRPr lang="zh-CN" sz="2400" dirty="0" err="1">
              <a:solidFill>
                <a:schemeClr val="dk1"/>
              </a:solidFill>
              <a:latin typeface="汉仪旗黑-85S" panose="00020600040101010101" charset="-128"/>
              <a:ea typeface="汉仪旗黑-85S" panose="00020600040101010101" charset="-128"/>
              <a:sym typeface="微软雅黑" panose="020B0503020204020204" charset="-122"/>
            </a:endParaRPr>
          </a:p>
          <a:p>
            <a:pPr marL="342900" indent="-342900">
              <a:lnSpc>
                <a:spcPct val="250000"/>
              </a:lnSpc>
              <a:buFont typeface="Wingdings" panose="05000000000000000000" charset="0"/>
              <a:buChar char="Ø"/>
            </a:pPr>
            <a:r>
              <a:rPr lang="zh-CN" sz="2400" dirty="0" err="1">
                <a:solidFill>
                  <a:schemeClr val="dk1"/>
                </a:solidFill>
                <a:latin typeface="汉仪旗黑-85S" panose="00020600040101010101" charset="-128"/>
                <a:ea typeface="汉仪旗黑-85S" panose="00020600040101010101" charset="-128"/>
                <a:sym typeface="微软雅黑" panose="020B0503020204020204" charset="-122"/>
              </a:rPr>
              <a:t>支持多用户、多任务系统</a:t>
            </a:r>
            <a:endParaRPr lang="zh-CN" sz="2400" dirty="0" err="1">
              <a:solidFill>
                <a:schemeClr val="dk1"/>
              </a:solidFill>
              <a:latin typeface="汉仪旗黑-85S" panose="00020600040101010101" charset="-128"/>
              <a:ea typeface="汉仪旗黑-85S" panose="00020600040101010101" charset="-128"/>
              <a:sym typeface="微软雅黑" panose="020B0503020204020204" charset="-122"/>
            </a:endParaRPr>
          </a:p>
          <a:p>
            <a:pPr>
              <a:lnSpc>
                <a:spcPct val="100000"/>
              </a:lnSpc>
            </a:pPr>
            <a:endParaRPr lang="zh-CN" sz="2400" dirty="0" err="1">
              <a:solidFill>
                <a:schemeClr val="dk1"/>
              </a:solidFill>
              <a:latin typeface="汉仪旗黑-85S" panose="00020600040101010101" charset="-128"/>
              <a:ea typeface="汉仪旗黑-85S" panose="00020600040101010101" charset="-128"/>
              <a:sym typeface="微软雅黑" panose="020B0503020204020204" charset="-122"/>
            </a:endParaRPr>
          </a:p>
          <a:p>
            <a:pPr>
              <a:lnSpc>
                <a:spcPct val="100000"/>
              </a:lnSpc>
            </a:pP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p:txBody>
      </p:sp>
    </p:spTree>
    <p:custDataLst>
      <p:tags r:id="rId13"/>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gn="l">
              <a:lnSpc>
                <a:spcPct val="100000"/>
              </a:lnSpc>
              <a:buClrTx/>
              <a:buSzTx/>
              <a:buFontTx/>
            </a:pP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1.1.2 Linux技术优势</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86740" y="1205230"/>
            <a:ext cx="11148060" cy="7054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a:lnSpc>
                <a:spcPct val="120000"/>
              </a:lnSpc>
              <a:spcAft>
                <a:spcPts val="800"/>
              </a:spcAft>
              <a:buClrTx/>
              <a:buSzTx/>
              <a:buNone/>
            </a:pP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a:t>
            </a:r>
            <a:r>
              <a:rPr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Linux作为开源操作系统的标杆，在成本、性能、安全及生态兼容性上形成不可替代的竞争力。</a:t>
            </a:r>
            <a:endParaRPr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p:txBody>
      </p:sp>
      <p:sp>
        <p:nvSpPr>
          <p:cNvPr id="20" name="任意多边形: 形状 13"/>
          <p:cNvSpPr/>
          <p:nvPr>
            <p:custDataLst>
              <p:tags r:id="rId7"/>
            </p:custDataLst>
          </p:nvPr>
        </p:nvSpPr>
        <p:spPr>
          <a:xfrm rot="652946" flipH="1">
            <a:off x="4875839" y="5206189"/>
            <a:ext cx="163583" cy="148387"/>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4" name="任意多边形: 形状 263"/>
          <p:cNvSpPr/>
          <p:nvPr>
            <p:custDataLst>
              <p:tags r:id="rId8"/>
            </p:custDataLst>
          </p:nvPr>
        </p:nvSpPr>
        <p:spPr>
          <a:xfrm>
            <a:off x="4319182" y="5243299"/>
            <a:ext cx="661699" cy="641571"/>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3"/>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03</a:t>
            </a:r>
            <a:endParaRPr lang="en-US" altLang="zh-CN" sz="2400">
              <a:solidFill>
                <a:srgbClr val="FFFFFF"/>
              </a:solidFill>
              <a:latin typeface="+mn-ea"/>
              <a:cs typeface="+mn-ea"/>
              <a:sym typeface="汉仪粗圆简" panose="02010600000101010101" charset="-122"/>
            </a:endParaRPr>
          </a:p>
        </p:txBody>
      </p:sp>
      <p:sp>
        <p:nvSpPr>
          <p:cNvPr id="15" name="任意多边形: 形状 264"/>
          <p:cNvSpPr/>
          <p:nvPr>
            <p:custDataLst>
              <p:tags r:id="rId9"/>
            </p:custDataLst>
          </p:nvPr>
        </p:nvSpPr>
        <p:spPr>
          <a:xfrm>
            <a:off x="4300312" y="5243299"/>
            <a:ext cx="640313" cy="620814"/>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6" name="任意多边形: 形状 13"/>
          <p:cNvSpPr/>
          <p:nvPr>
            <p:custDataLst>
              <p:tags r:id="rId10"/>
            </p:custDataLst>
          </p:nvPr>
        </p:nvSpPr>
        <p:spPr>
          <a:xfrm rot="652946" flipH="1">
            <a:off x="4875839" y="3743784"/>
            <a:ext cx="163583" cy="148387"/>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7" name="任意多边形: 形状 263"/>
          <p:cNvSpPr/>
          <p:nvPr>
            <p:custDataLst>
              <p:tags r:id="rId11"/>
            </p:custDataLst>
          </p:nvPr>
        </p:nvSpPr>
        <p:spPr>
          <a:xfrm>
            <a:off x="4319182" y="3780895"/>
            <a:ext cx="661699" cy="641571"/>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2"/>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02</a:t>
            </a:r>
            <a:endParaRPr lang="en-US" altLang="zh-CN" sz="2400">
              <a:solidFill>
                <a:srgbClr val="FFFFFF"/>
              </a:solidFill>
              <a:latin typeface="+mn-ea"/>
              <a:cs typeface="+mn-ea"/>
              <a:sym typeface="汉仪粗圆简" panose="02010600000101010101" charset="-122"/>
            </a:endParaRPr>
          </a:p>
        </p:txBody>
      </p:sp>
      <p:sp>
        <p:nvSpPr>
          <p:cNvPr id="18" name="任意多边形: 形状 264"/>
          <p:cNvSpPr/>
          <p:nvPr>
            <p:custDataLst>
              <p:tags r:id="rId12"/>
            </p:custDataLst>
          </p:nvPr>
        </p:nvSpPr>
        <p:spPr>
          <a:xfrm>
            <a:off x="4300312" y="3780895"/>
            <a:ext cx="640313" cy="620814"/>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19" name="任意多边形: 形状 13"/>
          <p:cNvSpPr/>
          <p:nvPr>
            <p:custDataLst>
              <p:tags r:id="rId13"/>
            </p:custDataLst>
          </p:nvPr>
        </p:nvSpPr>
        <p:spPr>
          <a:xfrm rot="652946" flipH="1">
            <a:off x="4875839" y="2271945"/>
            <a:ext cx="163583" cy="148387"/>
          </a:xfrm>
          <a:custGeom>
            <a:avLst/>
            <a:gdLst>
              <a:gd name="connsiteX0" fmla="*/ 12363 w 53310"/>
              <a:gd name="connsiteY0" fmla="*/ 11339 h 66638"/>
              <a:gd name="connsiteX1" fmla="*/ 11297 w 53310"/>
              <a:gd name="connsiteY1" fmla="*/ 20135 h 66638"/>
              <a:gd name="connsiteX2" fmla="*/ 27290 w 53310"/>
              <a:gd name="connsiteY2" fmla="*/ 44125 h 66638"/>
              <a:gd name="connsiteX3" fmla="*/ 44216 w 53310"/>
              <a:gd name="connsiteY3" fmla="*/ 67315 h 66638"/>
              <a:gd name="connsiteX4" fmla="*/ 49547 w 53310"/>
              <a:gd name="connsiteY4" fmla="*/ 64250 h 66638"/>
              <a:gd name="connsiteX5" fmla="*/ 36353 w 53310"/>
              <a:gd name="connsiteY5" fmla="*/ 37728 h 66638"/>
              <a:gd name="connsiteX6" fmla="*/ 21026 w 53310"/>
              <a:gd name="connsiteY6" fmla="*/ 12405 h 66638"/>
              <a:gd name="connsiteX7" fmla="*/ 12363 w 53310"/>
              <a:gd name="connsiteY7" fmla="*/ 11339 h 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 h="236">
                <a:moveTo>
                  <a:pt x="97" y="39"/>
                </a:moveTo>
                <a:cubicBezTo>
                  <a:pt x="90" y="44"/>
                  <a:pt x="90" y="53"/>
                  <a:pt x="94" y="60"/>
                </a:cubicBezTo>
                <a:cubicBezTo>
                  <a:pt x="107" y="79"/>
                  <a:pt x="120" y="98"/>
                  <a:pt x="132" y="117"/>
                </a:cubicBezTo>
                <a:cubicBezTo>
                  <a:pt x="145" y="136"/>
                  <a:pt x="159" y="154"/>
                  <a:pt x="173" y="173"/>
                </a:cubicBezTo>
                <a:cubicBezTo>
                  <a:pt x="178" y="179"/>
                  <a:pt x="189" y="173"/>
                  <a:pt x="185" y="165"/>
                </a:cubicBezTo>
                <a:cubicBezTo>
                  <a:pt x="176" y="144"/>
                  <a:pt x="166" y="122"/>
                  <a:pt x="154" y="102"/>
                </a:cubicBezTo>
                <a:cubicBezTo>
                  <a:pt x="142" y="82"/>
                  <a:pt x="130" y="62"/>
                  <a:pt x="118" y="42"/>
                </a:cubicBezTo>
                <a:cubicBezTo>
                  <a:pt x="114" y="35"/>
                  <a:pt x="103" y="34"/>
                  <a:pt x="97" y="39"/>
                </a:cubicBezTo>
                <a:close/>
                <a:moveTo>
                  <a:pt x="220" y="1"/>
                </a:moveTo>
                <a:cubicBezTo>
                  <a:pt x="214" y="3"/>
                  <a:pt x="211" y="11"/>
                  <a:pt x="213" y="17"/>
                </a:cubicBezTo>
                <a:cubicBezTo>
                  <a:pt x="218" y="36"/>
                  <a:pt x="224" y="55"/>
                  <a:pt x="229" y="74"/>
                </a:cubicBezTo>
                <a:cubicBezTo>
                  <a:pt x="234" y="93"/>
                  <a:pt x="241" y="111"/>
                  <a:pt x="248" y="130"/>
                </a:cubicBezTo>
                <a:cubicBezTo>
                  <a:pt x="250" y="136"/>
                  <a:pt x="261" y="134"/>
                  <a:pt x="260" y="127"/>
                </a:cubicBezTo>
                <a:cubicBezTo>
                  <a:pt x="258" y="107"/>
                  <a:pt x="256" y="87"/>
                  <a:pt x="251" y="67"/>
                </a:cubicBezTo>
                <a:cubicBezTo>
                  <a:pt x="247" y="47"/>
                  <a:pt x="242" y="28"/>
                  <a:pt x="237" y="8"/>
                </a:cubicBezTo>
                <a:cubicBezTo>
                  <a:pt x="235" y="2"/>
                  <a:pt x="226" y="-2"/>
                  <a:pt x="220" y="1"/>
                </a:cubicBezTo>
                <a:close/>
                <a:moveTo>
                  <a:pt x="2" y="143"/>
                </a:moveTo>
                <a:cubicBezTo>
                  <a:pt x="-2" y="150"/>
                  <a:pt x="0" y="158"/>
                  <a:pt x="7" y="163"/>
                </a:cubicBezTo>
                <a:cubicBezTo>
                  <a:pt x="25" y="175"/>
                  <a:pt x="43" y="187"/>
                  <a:pt x="61" y="200"/>
                </a:cubicBezTo>
                <a:cubicBezTo>
                  <a:pt x="79" y="213"/>
                  <a:pt x="98" y="223"/>
                  <a:pt x="117" y="235"/>
                </a:cubicBezTo>
                <a:cubicBezTo>
                  <a:pt x="123" y="239"/>
                  <a:pt x="131" y="230"/>
                  <a:pt x="126" y="224"/>
                </a:cubicBezTo>
                <a:cubicBezTo>
                  <a:pt x="109" y="208"/>
                  <a:pt x="93" y="192"/>
                  <a:pt x="75" y="179"/>
                </a:cubicBezTo>
                <a:cubicBezTo>
                  <a:pt x="58" y="165"/>
                  <a:pt x="40" y="151"/>
                  <a:pt x="22" y="138"/>
                </a:cubicBezTo>
                <a:cubicBezTo>
                  <a:pt x="15" y="134"/>
                  <a:pt x="6" y="137"/>
                  <a:pt x="2" y="143"/>
                </a:cubicBezTo>
                <a:close/>
              </a:path>
            </a:pathLst>
          </a:custGeom>
          <a:solidFill>
            <a:schemeClr val="tx1">
              <a:lumMod val="75000"/>
              <a:lumOff val="25000"/>
            </a:schemeClr>
          </a:solidFill>
          <a:ln w="9525" cap="flat">
            <a:noFill/>
            <a:prstDash val="solid"/>
            <a:miter/>
          </a:ln>
        </p:spPr>
        <p:txBody>
          <a:bodyPr wrap="square" rtlCol="0" anchor="ctr">
            <a:noAutofit/>
          </a:bodyPr>
          <a:lstStyle/>
          <a:p>
            <a:endParaRPr lang="zh-CN" altLang="en-US" sz="320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1" name="任意多边形: 形状 263"/>
          <p:cNvSpPr/>
          <p:nvPr>
            <p:custDataLst>
              <p:tags r:id="rId14"/>
            </p:custDataLst>
          </p:nvPr>
        </p:nvSpPr>
        <p:spPr>
          <a:xfrm>
            <a:off x="4319182" y="2309056"/>
            <a:ext cx="661699" cy="641571"/>
          </a:xfrm>
          <a:custGeom>
            <a:avLst/>
            <a:gdLst>
              <a:gd name="connsiteX0" fmla="*/ 431336 w 439811"/>
              <a:gd name="connsiteY0" fmla="*/ 237070 h 426483"/>
              <a:gd name="connsiteX1" fmla="*/ 422407 w 439811"/>
              <a:gd name="connsiteY1" fmla="*/ 196287 h 426483"/>
              <a:gd name="connsiteX2" fmla="*/ 409345 w 439811"/>
              <a:gd name="connsiteY2" fmla="*/ 143910 h 426483"/>
              <a:gd name="connsiteX3" fmla="*/ 357101 w 439811"/>
              <a:gd name="connsiteY3" fmla="*/ 60746 h 426483"/>
              <a:gd name="connsiteX4" fmla="*/ 170115 w 439811"/>
              <a:gd name="connsiteY4" fmla="*/ 15032 h 426483"/>
              <a:gd name="connsiteX5" fmla="*/ 58296 w 439811"/>
              <a:gd name="connsiteY5" fmla="*/ 96464 h 426483"/>
              <a:gd name="connsiteX6" fmla="*/ 38571 w 439811"/>
              <a:gd name="connsiteY6" fmla="*/ 125784 h 426483"/>
              <a:gd name="connsiteX7" fmla="*/ 35772 w 439811"/>
              <a:gd name="connsiteY7" fmla="*/ 132182 h 426483"/>
              <a:gd name="connsiteX8" fmla="*/ 31641 w 439811"/>
              <a:gd name="connsiteY8" fmla="*/ 140045 h 426483"/>
              <a:gd name="connsiteX9" fmla="*/ 36039 w 439811"/>
              <a:gd name="connsiteY9" fmla="*/ 318368 h 426483"/>
              <a:gd name="connsiteX10" fmla="*/ 116538 w 439811"/>
              <a:gd name="connsiteY10" fmla="*/ 386339 h 426483"/>
              <a:gd name="connsiteX11" fmla="*/ 148657 w 439811"/>
              <a:gd name="connsiteY11" fmla="*/ 395669 h 426483"/>
              <a:gd name="connsiteX12" fmla="*/ 238886 w 439811"/>
              <a:gd name="connsiteY12" fmla="*/ 423923 h 426483"/>
              <a:gd name="connsiteX13" fmla="*/ 327114 w 439811"/>
              <a:gd name="connsiteY13" fmla="*/ 400600 h 426483"/>
              <a:gd name="connsiteX14" fmla="*/ 431336 w 439811"/>
              <a:gd name="connsiteY14" fmla="*/ 237070 h 426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9811" h="426483">
                <a:moveTo>
                  <a:pt x="431336" y="237070"/>
                </a:moveTo>
                <a:cubicBezTo>
                  <a:pt x="430270" y="223076"/>
                  <a:pt x="426005" y="209748"/>
                  <a:pt x="422407" y="196287"/>
                </a:cubicBezTo>
                <a:cubicBezTo>
                  <a:pt x="417609" y="178961"/>
                  <a:pt x="414277" y="161236"/>
                  <a:pt x="409345" y="143910"/>
                </a:cubicBezTo>
                <a:cubicBezTo>
                  <a:pt x="400149" y="110857"/>
                  <a:pt x="382957" y="83402"/>
                  <a:pt x="357101" y="60746"/>
                </a:cubicBezTo>
                <a:cubicBezTo>
                  <a:pt x="310188" y="19696"/>
                  <a:pt x="230755" y="-28"/>
                  <a:pt x="170115" y="15032"/>
                </a:cubicBezTo>
                <a:cubicBezTo>
                  <a:pt x="123868" y="26494"/>
                  <a:pt x="86284" y="58213"/>
                  <a:pt x="58296" y="96464"/>
                </a:cubicBezTo>
                <a:cubicBezTo>
                  <a:pt x="50833" y="105660"/>
                  <a:pt x="44169" y="115389"/>
                  <a:pt x="38571" y="125784"/>
                </a:cubicBezTo>
                <a:cubicBezTo>
                  <a:pt x="37505" y="127783"/>
                  <a:pt x="36705" y="130049"/>
                  <a:pt x="35772" y="132182"/>
                </a:cubicBezTo>
                <a:cubicBezTo>
                  <a:pt x="34307" y="134847"/>
                  <a:pt x="32974" y="137379"/>
                  <a:pt x="31641" y="140045"/>
                </a:cubicBezTo>
                <a:cubicBezTo>
                  <a:pt x="3386" y="195888"/>
                  <a:pt x="721" y="265058"/>
                  <a:pt x="36039" y="318368"/>
                </a:cubicBezTo>
                <a:cubicBezTo>
                  <a:pt x="54964" y="346889"/>
                  <a:pt x="84018" y="374611"/>
                  <a:pt x="116538" y="386339"/>
                </a:cubicBezTo>
                <a:cubicBezTo>
                  <a:pt x="126667" y="389938"/>
                  <a:pt x="137596" y="393003"/>
                  <a:pt x="148657" y="395669"/>
                </a:cubicBezTo>
                <a:cubicBezTo>
                  <a:pt x="176779" y="409129"/>
                  <a:pt x="207166" y="423257"/>
                  <a:pt x="238886" y="423923"/>
                </a:cubicBezTo>
                <a:cubicBezTo>
                  <a:pt x="269805" y="424456"/>
                  <a:pt x="300192" y="415660"/>
                  <a:pt x="327114" y="400600"/>
                </a:cubicBezTo>
                <a:cubicBezTo>
                  <a:pt x="383223" y="369147"/>
                  <a:pt x="436800" y="305174"/>
                  <a:pt x="431336" y="237070"/>
                </a:cubicBezTo>
                <a:close/>
              </a:path>
            </a:pathLst>
          </a:custGeom>
          <a:solidFill>
            <a:schemeClr val="accent1"/>
          </a:soli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lstStyle/>
          <a:p>
            <a:pPr lvl="0" algn="ctr">
              <a:buClrTx/>
              <a:buSzTx/>
              <a:buFontTx/>
            </a:pPr>
            <a:r>
              <a:rPr lang="en-US" altLang="zh-CN" sz="2400">
                <a:solidFill>
                  <a:srgbClr val="FFFFFF"/>
                </a:solidFill>
                <a:latin typeface="+mn-ea"/>
                <a:cs typeface="+mn-ea"/>
                <a:sym typeface="汉仪粗圆简" panose="02010600000101010101" charset="-122"/>
              </a:rPr>
              <a:t>01</a:t>
            </a:r>
            <a:endParaRPr lang="en-US" altLang="zh-CN" sz="2400">
              <a:solidFill>
                <a:srgbClr val="FFFFFF"/>
              </a:solidFill>
              <a:latin typeface="+mn-ea"/>
              <a:cs typeface="+mn-ea"/>
              <a:sym typeface="汉仪粗圆简" panose="02010600000101010101" charset="-122"/>
            </a:endParaRPr>
          </a:p>
        </p:txBody>
      </p:sp>
      <p:sp>
        <p:nvSpPr>
          <p:cNvPr id="45" name="任意多边形: 形状 264"/>
          <p:cNvSpPr/>
          <p:nvPr>
            <p:custDataLst>
              <p:tags r:id="rId15"/>
            </p:custDataLst>
          </p:nvPr>
        </p:nvSpPr>
        <p:spPr>
          <a:xfrm>
            <a:off x="4300312" y="2309056"/>
            <a:ext cx="640313" cy="620814"/>
          </a:xfrm>
          <a:custGeom>
            <a:avLst/>
            <a:gdLst>
              <a:gd name="connsiteX0" fmla="*/ 634199 w 646660"/>
              <a:gd name="connsiteY0" fmla="*/ 348526 h 626990"/>
              <a:gd name="connsiteX1" fmla="*/ 621070 w 646660"/>
              <a:gd name="connsiteY1" fmla="*/ 288569 h 626990"/>
              <a:gd name="connsiteX2" fmla="*/ 601865 w 646660"/>
              <a:gd name="connsiteY2" fmla="*/ 211567 h 626990"/>
              <a:gd name="connsiteX3" fmla="*/ 525050 w 646660"/>
              <a:gd name="connsiteY3" fmla="*/ 89305 h 626990"/>
              <a:gd name="connsiteX4" fmla="*/ 250122 w 646660"/>
              <a:gd name="connsiteY4" fmla="*/ 22099 h 626990"/>
              <a:gd name="connsiteX5" fmla="*/ 85713 w 646660"/>
              <a:gd name="connsiteY5" fmla="*/ 141815 h 626990"/>
              <a:gd name="connsiteX6" fmla="*/ 56711 w 646660"/>
              <a:gd name="connsiteY6" fmla="*/ 184920 h 626990"/>
              <a:gd name="connsiteX7" fmla="*/ 52596 w 646660"/>
              <a:gd name="connsiteY7" fmla="*/ 194326 h 626990"/>
              <a:gd name="connsiteX8" fmla="*/ 46522 w 646660"/>
              <a:gd name="connsiteY8" fmla="*/ 205885 h 626990"/>
              <a:gd name="connsiteX9" fmla="*/ 52988 w 646660"/>
              <a:gd name="connsiteY9" fmla="*/ 468045 h 626990"/>
              <a:gd name="connsiteX10" fmla="*/ 171347 w 646660"/>
              <a:gd name="connsiteY10" fmla="*/ 567972 h 626990"/>
              <a:gd name="connsiteX11" fmla="*/ 218572 w 646660"/>
              <a:gd name="connsiteY11" fmla="*/ 581689 h 626990"/>
              <a:gd name="connsiteX12" fmla="*/ 351237 w 646660"/>
              <a:gd name="connsiteY12" fmla="*/ 623226 h 626990"/>
              <a:gd name="connsiteX13" fmla="*/ 480960 w 646660"/>
              <a:gd name="connsiteY13" fmla="*/ 588938 h 626990"/>
              <a:gd name="connsiteX14" fmla="*/ 634199 w 646660"/>
              <a:gd name="connsiteY14" fmla="*/ 348526 h 62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6660" h="626990" extrusionOk="0">
                <a:moveTo>
                  <a:pt x="634199" y="348526"/>
                </a:moveTo>
                <a:cubicBezTo>
                  <a:pt x="632057" y="327599"/>
                  <a:pt x="623679" y="309365"/>
                  <a:pt x="621070" y="288569"/>
                </a:cubicBezTo>
                <a:cubicBezTo>
                  <a:pt x="616708" y="263664"/>
                  <a:pt x="604081" y="237199"/>
                  <a:pt x="601865" y="211567"/>
                </a:cubicBezTo>
                <a:cubicBezTo>
                  <a:pt x="584248" y="166975"/>
                  <a:pt x="562332" y="126668"/>
                  <a:pt x="525050" y="89305"/>
                </a:cubicBezTo>
                <a:cubicBezTo>
                  <a:pt x="449160" y="25173"/>
                  <a:pt x="345956" y="3147"/>
                  <a:pt x="250122" y="22099"/>
                </a:cubicBezTo>
                <a:cubicBezTo>
                  <a:pt x="195829" y="40575"/>
                  <a:pt x="129148" y="80881"/>
                  <a:pt x="85713" y="141815"/>
                </a:cubicBezTo>
                <a:cubicBezTo>
                  <a:pt x="71388" y="154822"/>
                  <a:pt x="64518" y="170037"/>
                  <a:pt x="56711" y="184920"/>
                </a:cubicBezTo>
                <a:cubicBezTo>
                  <a:pt x="55082" y="187268"/>
                  <a:pt x="53646" y="191635"/>
                  <a:pt x="52596" y="194326"/>
                </a:cubicBezTo>
                <a:cubicBezTo>
                  <a:pt x="50890" y="198495"/>
                  <a:pt x="48536" y="201979"/>
                  <a:pt x="46522" y="205885"/>
                </a:cubicBezTo>
                <a:cubicBezTo>
                  <a:pt x="-13221" y="285038"/>
                  <a:pt x="9016" y="396178"/>
                  <a:pt x="52988" y="468045"/>
                </a:cubicBezTo>
                <a:cubicBezTo>
                  <a:pt x="82775" y="512894"/>
                  <a:pt x="123759" y="553083"/>
                  <a:pt x="171347" y="567972"/>
                </a:cubicBezTo>
                <a:cubicBezTo>
                  <a:pt x="188036" y="576030"/>
                  <a:pt x="203537" y="579273"/>
                  <a:pt x="218572" y="581689"/>
                </a:cubicBezTo>
                <a:cubicBezTo>
                  <a:pt x="265058" y="596978"/>
                  <a:pt x="306323" y="614135"/>
                  <a:pt x="351237" y="623226"/>
                </a:cubicBezTo>
                <a:cubicBezTo>
                  <a:pt x="392340" y="624725"/>
                  <a:pt x="437947" y="608712"/>
                  <a:pt x="480960" y="588938"/>
                </a:cubicBezTo>
                <a:cubicBezTo>
                  <a:pt x="560665" y="542500"/>
                  <a:pt x="636003" y="435951"/>
                  <a:pt x="634199" y="348526"/>
                </a:cubicBezTo>
                <a:close/>
              </a:path>
            </a:pathLst>
          </a:custGeom>
          <a:noFill/>
          <a:ln w="19050"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3200" dirty="0">
              <a:solidFill>
                <a:schemeClr val="tx1"/>
              </a:solidFill>
              <a:latin typeface="仓耳小丸子" panose="02020400000000000000" pitchFamily="18" charset="-122"/>
              <a:ea typeface="仓耳小丸子" panose="02020400000000000000" pitchFamily="18" charset="-122"/>
              <a:cs typeface="汉仪粗圆简" panose="02010600000101010101" charset="-122"/>
              <a:sym typeface="汉仪粗圆简" panose="02010600000101010101" charset="-122"/>
            </a:endParaRPr>
          </a:p>
        </p:txBody>
      </p:sp>
      <p:sp>
        <p:nvSpPr>
          <p:cNvPr id="22" name="任意多边形: 形状 114"/>
          <p:cNvSpPr/>
          <p:nvPr>
            <p:custDataLst>
              <p:tags r:id="rId16"/>
            </p:custDataLst>
          </p:nvPr>
        </p:nvSpPr>
        <p:spPr>
          <a:xfrm>
            <a:off x="868537" y="2729851"/>
            <a:ext cx="3255029" cy="2707807"/>
          </a:xfrm>
          <a:custGeom>
            <a:avLst/>
            <a:gdLst>
              <a:gd name="connsiteX0" fmla="*/ 1617 w 5174"/>
              <a:gd name="connsiteY0" fmla="*/ 744 h 4304"/>
              <a:gd name="connsiteX1" fmla="*/ 1403 w 5174"/>
              <a:gd name="connsiteY1" fmla="*/ 696 h 4304"/>
              <a:gd name="connsiteX2" fmla="*/ 511 w 5174"/>
              <a:gd name="connsiteY2" fmla="*/ 1403 h 4304"/>
              <a:gd name="connsiteX3" fmla="*/ 572 w 5174"/>
              <a:gd name="connsiteY3" fmla="*/ 1910 h 4304"/>
              <a:gd name="connsiteX4" fmla="*/ 9 w 5174"/>
              <a:gd name="connsiteY4" fmla="*/ 2894 h 4304"/>
              <a:gd name="connsiteX5" fmla="*/ 921 w 5174"/>
              <a:gd name="connsiteY5" fmla="*/ 3562 h 4304"/>
              <a:gd name="connsiteX6" fmla="*/ 999 w 5174"/>
              <a:gd name="connsiteY6" fmla="*/ 3534 h 4304"/>
              <a:gd name="connsiteX7" fmla="*/ 2532 w 5174"/>
              <a:gd name="connsiteY7" fmla="*/ 3953 h 4304"/>
              <a:gd name="connsiteX8" fmla="*/ 3668 w 5174"/>
              <a:gd name="connsiteY8" fmla="*/ 4150 h 4304"/>
              <a:gd name="connsiteX9" fmla="*/ 4054 w 5174"/>
              <a:gd name="connsiteY9" fmla="*/ 3463 h 4304"/>
              <a:gd name="connsiteX10" fmla="*/ 4675 w 5174"/>
              <a:gd name="connsiteY10" fmla="*/ 3407 h 4304"/>
              <a:gd name="connsiteX11" fmla="*/ 4681 w 5174"/>
              <a:gd name="connsiteY11" fmla="*/ 1901 h 4304"/>
              <a:gd name="connsiteX12" fmla="*/ 4402 w 5174"/>
              <a:gd name="connsiteY12" fmla="*/ 1841 h 4304"/>
              <a:gd name="connsiteX13" fmla="*/ 3638 w 5174"/>
              <a:gd name="connsiteY13" fmla="*/ 621 h 4304"/>
              <a:gd name="connsiteX14" fmla="*/ 3259 w 5174"/>
              <a:gd name="connsiteY14" fmla="*/ 695 h 4304"/>
              <a:gd name="connsiteX15" fmla="*/ 2774 w 5174"/>
              <a:gd name="connsiteY15" fmla="*/ 62 h 4304"/>
              <a:gd name="connsiteX16" fmla="*/ 1711 w 5174"/>
              <a:gd name="connsiteY16" fmla="*/ 415 h 4304"/>
              <a:gd name="connsiteX17" fmla="*/ 1618 w 5174"/>
              <a:gd name="connsiteY17" fmla="*/ 744 h 4304"/>
              <a:gd name="connsiteX18" fmla="*/ 1617 w 5174"/>
              <a:gd name="connsiteY18" fmla="*/ 744 h 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75" h="4305">
                <a:moveTo>
                  <a:pt x="1617" y="744"/>
                </a:moveTo>
                <a:cubicBezTo>
                  <a:pt x="1549" y="718"/>
                  <a:pt x="1476" y="701"/>
                  <a:pt x="1403" y="696"/>
                </a:cubicBezTo>
                <a:cubicBezTo>
                  <a:pt x="1078" y="676"/>
                  <a:pt x="614" y="869"/>
                  <a:pt x="511" y="1403"/>
                </a:cubicBezTo>
                <a:cubicBezTo>
                  <a:pt x="473" y="1599"/>
                  <a:pt x="501" y="1770"/>
                  <a:pt x="572" y="1910"/>
                </a:cubicBezTo>
                <a:cubicBezTo>
                  <a:pt x="180" y="1991"/>
                  <a:pt x="-48" y="2337"/>
                  <a:pt x="9" y="2894"/>
                </a:cubicBezTo>
                <a:cubicBezTo>
                  <a:pt x="53" y="3319"/>
                  <a:pt x="503" y="3694"/>
                  <a:pt x="921" y="3562"/>
                </a:cubicBezTo>
                <a:cubicBezTo>
                  <a:pt x="948" y="3553"/>
                  <a:pt x="974" y="3544"/>
                  <a:pt x="999" y="3534"/>
                </a:cubicBezTo>
                <a:cubicBezTo>
                  <a:pt x="1124" y="4310"/>
                  <a:pt x="2151" y="4589"/>
                  <a:pt x="2532" y="3953"/>
                </a:cubicBezTo>
                <a:cubicBezTo>
                  <a:pt x="2767" y="4281"/>
                  <a:pt x="3228" y="4375"/>
                  <a:pt x="3668" y="4150"/>
                </a:cubicBezTo>
                <a:cubicBezTo>
                  <a:pt x="3936" y="4013"/>
                  <a:pt x="4066" y="3750"/>
                  <a:pt x="4054" y="3463"/>
                </a:cubicBezTo>
                <a:cubicBezTo>
                  <a:pt x="4223" y="3518"/>
                  <a:pt x="4427" y="3483"/>
                  <a:pt x="4675" y="3407"/>
                </a:cubicBezTo>
                <a:cubicBezTo>
                  <a:pt x="5297" y="3218"/>
                  <a:pt x="5383" y="2191"/>
                  <a:pt x="4681" y="1901"/>
                </a:cubicBezTo>
                <a:cubicBezTo>
                  <a:pt x="4592" y="1866"/>
                  <a:pt x="4498" y="1845"/>
                  <a:pt x="4402" y="1841"/>
                </a:cubicBezTo>
                <a:cubicBezTo>
                  <a:pt x="4609" y="1350"/>
                  <a:pt x="4313" y="669"/>
                  <a:pt x="3638" y="621"/>
                </a:cubicBezTo>
                <a:cubicBezTo>
                  <a:pt x="3508" y="621"/>
                  <a:pt x="3379" y="646"/>
                  <a:pt x="3259" y="695"/>
                </a:cubicBezTo>
                <a:cubicBezTo>
                  <a:pt x="3218" y="429"/>
                  <a:pt x="3062" y="181"/>
                  <a:pt x="2774" y="62"/>
                </a:cubicBezTo>
                <a:cubicBezTo>
                  <a:pt x="2426" y="-82"/>
                  <a:pt x="1917" y="19"/>
                  <a:pt x="1711" y="415"/>
                </a:cubicBezTo>
                <a:cubicBezTo>
                  <a:pt x="1658" y="517"/>
                  <a:pt x="1627" y="629"/>
                  <a:pt x="1618" y="744"/>
                </a:cubicBezTo>
                <a:lnTo>
                  <a:pt x="1617" y="744"/>
                </a:lnTo>
                <a:close/>
              </a:path>
            </a:pathLst>
          </a:custGeom>
          <a:gradFill>
            <a:gsLst>
              <a:gs pos="10000">
                <a:schemeClr val="accent1">
                  <a:alpha val="100000"/>
                </a:schemeClr>
              </a:gs>
              <a:gs pos="100000">
                <a:schemeClr val="accent1">
                  <a:lumMod val="60000"/>
                  <a:lumOff val="40000"/>
                  <a:alpha val="100000"/>
                </a:schemeClr>
              </a:gs>
            </a:gsLst>
            <a:lin ang="13500000" scaled="0"/>
          </a:gradFill>
          <a:ln w="12700">
            <a:no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lvl="0" algn="ctr">
              <a:buClrTx/>
              <a:buSzTx/>
              <a:buFontTx/>
            </a:pPr>
            <a:r>
              <a:rPr lang="en-US" altLang="zh-CN" sz="2700">
                <a:solidFill>
                  <a:srgbClr val="FFFFFF"/>
                </a:solidFill>
                <a:latin typeface="+mn-ea"/>
                <a:cs typeface="+mn-ea"/>
                <a:sym typeface="汉仪粗圆简" panose="02010600000101010101" charset="-122"/>
              </a:rPr>
              <a:t>Linux</a:t>
            </a:r>
            <a:endParaRPr lang="en-US" altLang="zh-CN" sz="2700">
              <a:solidFill>
                <a:srgbClr val="FFFFFF"/>
              </a:solidFill>
              <a:latin typeface="+mn-ea"/>
              <a:cs typeface="+mn-ea"/>
              <a:sym typeface="汉仪粗圆简" panose="02010600000101010101" charset="-122"/>
            </a:endParaRPr>
          </a:p>
        </p:txBody>
      </p:sp>
      <p:sp>
        <p:nvSpPr>
          <p:cNvPr id="23" name="任意多边形: 形状 267"/>
          <p:cNvSpPr/>
          <p:nvPr>
            <p:custDataLst>
              <p:tags r:id="rId17"/>
            </p:custDataLst>
          </p:nvPr>
        </p:nvSpPr>
        <p:spPr>
          <a:xfrm>
            <a:off x="823879" y="2675129"/>
            <a:ext cx="3303461" cy="2661890"/>
          </a:xfrm>
          <a:custGeom>
            <a:avLst/>
            <a:gdLst>
              <a:gd name="connsiteX0" fmla="*/ 1074626 w 3335020"/>
              <a:gd name="connsiteY0" fmla="*/ 472641 h 2735580"/>
              <a:gd name="connsiteX1" fmla="*/ 938343 w 3335020"/>
              <a:gd name="connsiteY1" fmla="*/ 442142 h 2735580"/>
              <a:gd name="connsiteX2" fmla="*/ 372171 w 3335020"/>
              <a:gd name="connsiteY2" fmla="*/ 890618 h 2735580"/>
              <a:gd name="connsiteX3" fmla="*/ 410771 w 3335020"/>
              <a:gd name="connsiteY3" fmla="*/ 1213160 h 2735580"/>
              <a:gd name="connsiteX4" fmla="*/ 4289 w 3335020"/>
              <a:gd name="connsiteY4" fmla="*/ 1856781 h 2735580"/>
              <a:gd name="connsiteX5" fmla="*/ 632357 w 3335020"/>
              <a:gd name="connsiteY5" fmla="*/ 2261929 h 2735580"/>
              <a:gd name="connsiteX6" fmla="*/ 682210 w 3335020"/>
              <a:gd name="connsiteY6" fmla="*/ 2244147 h 2735580"/>
              <a:gd name="connsiteX7" fmla="*/ 1655428 w 3335020"/>
              <a:gd name="connsiteY7" fmla="*/ 2510307 h 2735580"/>
              <a:gd name="connsiteX8" fmla="*/ 2385678 w 3335020"/>
              <a:gd name="connsiteY8" fmla="*/ 2646593 h 2735580"/>
              <a:gd name="connsiteX9" fmla="*/ 2622007 w 3335020"/>
              <a:gd name="connsiteY9" fmla="*/ 2199131 h 2735580"/>
              <a:gd name="connsiteX10" fmla="*/ 3018698 w 3335020"/>
              <a:gd name="connsiteY10" fmla="*/ 2187877 h 2735580"/>
              <a:gd name="connsiteX11" fmla="*/ 3020274 w 3335020"/>
              <a:gd name="connsiteY11" fmla="*/ 1207420 h 2735580"/>
              <a:gd name="connsiteX12" fmla="*/ 2842916 w 3335020"/>
              <a:gd name="connsiteY12" fmla="*/ 1168819 h 2735580"/>
              <a:gd name="connsiteX13" fmla="*/ 2357995 w 3335020"/>
              <a:gd name="connsiteY13" fmla="*/ 394200 h 2735580"/>
              <a:gd name="connsiteX14" fmla="*/ 2116941 w 3335020"/>
              <a:gd name="connsiteY14" fmla="*/ 441354 h 2735580"/>
              <a:gd name="connsiteX15" fmla="*/ 1809266 w 3335020"/>
              <a:gd name="connsiteY15" fmla="*/ 39358 h 2735580"/>
              <a:gd name="connsiteX16" fmla="*/ 1134045 w 3335020"/>
              <a:gd name="connsiteY16" fmla="*/ 263315 h 2735580"/>
              <a:gd name="connsiteX17" fmla="*/ 1074963 w 3335020"/>
              <a:gd name="connsiteY17" fmla="*/ 472415 h 2735580"/>
              <a:gd name="connsiteX18" fmla="*/ 1074626 w 3335020"/>
              <a:gd name="connsiteY18" fmla="*/ 472641 h 273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35020" h="2735580" extrusionOk="0">
                <a:moveTo>
                  <a:pt x="1074626" y="472641"/>
                </a:moveTo>
                <a:cubicBezTo>
                  <a:pt x="1024827" y="451854"/>
                  <a:pt x="983886" y="445807"/>
                  <a:pt x="938343" y="442142"/>
                </a:cubicBezTo>
                <a:cubicBezTo>
                  <a:pt x="747626" y="432388"/>
                  <a:pt x="399512" y="552732"/>
                  <a:pt x="372171" y="890618"/>
                </a:cubicBezTo>
                <a:cubicBezTo>
                  <a:pt x="337406" y="1025742"/>
                  <a:pt x="364290" y="1131796"/>
                  <a:pt x="410771" y="1213160"/>
                </a:cubicBezTo>
                <a:cubicBezTo>
                  <a:pt x="116275" y="1239210"/>
                  <a:pt x="-9590" y="1513700"/>
                  <a:pt x="4289" y="1856781"/>
                </a:cubicBezTo>
                <a:cubicBezTo>
                  <a:pt x="72721" y="2131701"/>
                  <a:pt x="395100" y="2288391"/>
                  <a:pt x="632357" y="2261929"/>
                </a:cubicBezTo>
                <a:cubicBezTo>
                  <a:pt x="649031" y="2256331"/>
                  <a:pt x="663941" y="2252724"/>
                  <a:pt x="682210" y="2244147"/>
                </a:cubicBezTo>
                <a:cubicBezTo>
                  <a:pt x="686974" y="2714314"/>
                  <a:pt x="1374813" y="2967805"/>
                  <a:pt x="1655428" y="2510307"/>
                </a:cubicBezTo>
                <a:cubicBezTo>
                  <a:pt x="1845592" y="2741414"/>
                  <a:pt x="2145106" y="2798557"/>
                  <a:pt x="2385678" y="2646593"/>
                </a:cubicBezTo>
                <a:cubicBezTo>
                  <a:pt x="2541139" y="2557240"/>
                  <a:pt x="2664090" y="2409155"/>
                  <a:pt x="2622007" y="2199131"/>
                </a:cubicBezTo>
                <a:cubicBezTo>
                  <a:pt x="2741307" y="2252186"/>
                  <a:pt x="2862462" y="2244889"/>
                  <a:pt x="3018698" y="2187877"/>
                </a:cubicBezTo>
                <a:cubicBezTo>
                  <a:pt x="3425886" y="2086339"/>
                  <a:pt x="3514080" y="1450219"/>
                  <a:pt x="3020274" y="1207420"/>
                </a:cubicBezTo>
                <a:cubicBezTo>
                  <a:pt x="2971473" y="1177887"/>
                  <a:pt x="2904272" y="1169306"/>
                  <a:pt x="2842916" y="1168819"/>
                </a:cubicBezTo>
                <a:cubicBezTo>
                  <a:pt x="2890133" y="870893"/>
                  <a:pt x="2727927" y="352252"/>
                  <a:pt x="2357995" y="394200"/>
                </a:cubicBezTo>
                <a:cubicBezTo>
                  <a:pt x="2268570" y="393930"/>
                  <a:pt x="2185434" y="393859"/>
                  <a:pt x="2116941" y="441354"/>
                </a:cubicBezTo>
                <a:cubicBezTo>
                  <a:pt x="2093015" y="243026"/>
                  <a:pt x="1963941" y="131254"/>
                  <a:pt x="1809266" y="39358"/>
                </a:cubicBezTo>
                <a:cubicBezTo>
                  <a:pt x="1583399" y="-43742"/>
                  <a:pt x="1299774" y="38327"/>
                  <a:pt x="1134045" y="263315"/>
                </a:cubicBezTo>
                <a:cubicBezTo>
                  <a:pt x="1100066" y="342415"/>
                  <a:pt x="1091490" y="393000"/>
                  <a:pt x="1074963" y="472415"/>
                </a:cubicBezTo>
                <a:cubicBezTo>
                  <a:pt x="1074844" y="472474"/>
                  <a:pt x="1074764" y="472533"/>
                  <a:pt x="1074626" y="472641"/>
                </a:cubicBezTo>
                <a:close/>
              </a:path>
            </a:pathLst>
          </a:custGeom>
          <a:noFill/>
          <a:ln w="22225">
            <a:solidFill>
              <a:schemeClr val="tx1">
                <a:lumMod val="75000"/>
                <a:lumOff val="25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ot="0" spcFirstLastPara="0" vert="horz" wrap="square" lIns="0" tIns="0" rIns="0" bIns="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sz="2700">
              <a:solidFill>
                <a:schemeClr val="lt1">
                  <a:lumMod val="100000"/>
                </a:schemeClr>
              </a:solidFill>
              <a:latin typeface="汉仪粗圆简" panose="02010600000101010101" charset="-122"/>
              <a:ea typeface="汉仪粗圆简" panose="02010600000101010101" charset="-122"/>
              <a:cs typeface="汉仪粗圆简" panose="02010600000101010101" charset="-122"/>
              <a:sym typeface="汉仪粗圆简" panose="02010600000101010101" charset="-122"/>
            </a:endParaRPr>
          </a:p>
        </p:txBody>
      </p:sp>
      <p:sp>
        <p:nvSpPr>
          <p:cNvPr id="24" name="矩形 11"/>
          <p:cNvSpPr/>
          <p:nvPr>
            <p:custDataLst>
              <p:tags r:id="rId18"/>
            </p:custDataLst>
          </p:nvPr>
        </p:nvSpPr>
        <p:spPr>
          <a:xfrm>
            <a:off x="5212350" y="2141944"/>
            <a:ext cx="6239414" cy="731517"/>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400" b="1">
                <a:solidFill>
                  <a:schemeClr val="tx1">
                    <a:lumMod val="85000"/>
                    <a:lumOff val="15000"/>
                  </a:schemeClr>
                </a:solidFill>
                <a:latin typeface="+mn-ea"/>
                <a:cs typeface="+mn-ea"/>
              </a:rPr>
              <a:t>成本低</a:t>
            </a:r>
            <a:endParaRPr lang="zh-CN" altLang="en-US" sz="2400" b="1">
              <a:solidFill>
                <a:schemeClr val="tx1">
                  <a:lumMod val="85000"/>
                  <a:lumOff val="15000"/>
                </a:schemeClr>
              </a:solidFill>
              <a:latin typeface="+mn-ea"/>
              <a:cs typeface="+mn-ea"/>
            </a:endParaRPr>
          </a:p>
        </p:txBody>
      </p:sp>
      <p:sp>
        <p:nvSpPr>
          <p:cNvPr id="25" name="矩形 24"/>
          <p:cNvSpPr/>
          <p:nvPr>
            <p:custDataLst>
              <p:tags r:id="rId19"/>
            </p:custDataLst>
          </p:nvPr>
        </p:nvSpPr>
        <p:spPr>
          <a:xfrm>
            <a:off x="5212350" y="3604349"/>
            <a:ext cx="6239414" cy="731517"/>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400" b="1">
                <a:solidFill>
                  <a:schemeClr val="tx1">
                    <a:lumMod val="85000"/>
                    <a:lumOff val="15000"/>
                  </a:schemeClr>
                </a:solidFill>
                <a:latin typeface="+mn-ea"/>
                <a:cs typeface="+mn-ea"/>
              </a:rPr>
              <a:t>灵活性高、安全性高</a:t>
            </a:r>
            <a:endParaRPr lang="zh-CN" altLang="en-US" sz="2400" b="1">
              <a:solidFill>
                <a:schemeClr val="tx1">
                  <a:lumMod val="85000"/>
                  <a:lumOff val="15000"/>
                </a:schemeClr>
              </a:solidFill>
              <a:latin typeface="+mn-ea"/>
              <a:cs typeface="+mn-ea"/>
            </a:endParaRPr>
          </a:p>
        </p:txBody>
      </p:sp>
      <p:sp>
        <p:nvSpPr>
          <p:cNvPr id="26" name="矩形 13"/>
          <p:cNvSpPr/>
          <p:nvPr>
            <p:custDataLst>
              <p:tags r:id="rId20"/>
            </p:custDataLst>
          </p:nvPr>
        </p:nvSpPr>
        <p:spPr>
          <a:xfrm>
            <a:off x="5212350" y="5085623"/>
            <a:ext cx="6239414" cy="731517"/>
          </a:xfrm>
          <a:prstGeom prst="rect">
            <a:avLst/>
          </a:prstGeom>
          <a:noFill/>
        </p:spPr>
        <p:txBody>
          <a:bodyPr wrap="square" lIns="0" tIns="0" rIns="0" bIns="0" rtlCol="0" anchor="ctr">
            <a:noAutofit/>
          </a:bodyPr>
          <a:lstStyle/>
          <a:p>
            <a:pPr algn="just">
              <a:lnSpc>
                <a:spcPct val="150000"/>
              </a:lnSpc>
              <a:spcBef>
                <a:spcPct val="0"/>
              </a:spcBef>
              <a:spcAft>
                <a:spcPct val="0"/>
              </a:spcAft>
            </a:pPr>
            <a:r>
              <a:rPr lang="zh-CN" altLang="en-US" sz="2400" b="1">
                <a:solidFill>
                  <a:schemeClr val="tx1">
                    <a:lumMod val="85000"/>
                    <a:lumOff val="15000"/>
                  </a:schemeClr>
                </a:solidFill>
                <a:latin typeface="+mn-ea"/>
                <a:cs typeface="+mn-ea"/>
              </a:rPr>
              <a:t>支持多用户、多任务系统</a:t>
            </a:r>
            <a:endParaRPr lang="zh-CN" altLang="en-US" sz="2400" b="1">
              <a:solidFill>
                <a:schemeClr val="tx1">
                  <a:lumMod val="85000"/>
                  <a:lumOff val="15000"/>
                </a:schemeClr>
              </a:solidFill>
              <a:latin typeface="+mn-ea"/>
              <a:cs typeface="+mn-ea"/>
            </a:endParaRPr>
          </a:p>
        </p:txBody>
      </p:sp>
    </p:spTree>
    <p:custDataLst>
      <p:tags r:id="rId21"/>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 Linux的主要特点</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155" y="1481439"/>
            <a:ext cx="11277678" cy="4229126"/>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a:t>
            </a:r>
            <a:r>
              <a:rPr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1.开放性。Linux开放源代码，用户可以在互联网上免费下载到各种版本的Linux操作系统。此外，用户可以修改Linux的源代码以符合自己的需求。
      2.真正实现多用户多任务。在Linux系统中，每个用户对自己的资源有特定的权限，并且计算机可以同时执行多个程序，而且各个程序的运行互相独立。
   </a:t>
            </a:r>
            <a:r>
              <a:rPr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3.</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广泛的硬件支持。</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不必像早先的</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UNIX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系统那样仅可以运行在一个公司出产的设备上，而是可以支持个人计算机的</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x86</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ARM</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MIPS</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ALPHA</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等多种体系结构的微处理器。</a:t>
            </a: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p:txBody>
      </p:sp>
    </p:spTree>
    <p:custDataLst>
      <p:tags r:id="rId7"/>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 Linux的主要特点</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4" name="Title 6"/>
          <p:cNvSpPr txBox="1"/>
          <p:nvPr>
            <p:custDataLst>
              <p:tags r:id="rId6"/>
            </p:custDataLst>
          </p:nvPr>
        </p:nvSpPr>
        <p:spPr>
          <a:xfrm>
            <a:off x="457200" y="1127760"/>
            <a:ext cx="11122025" cy="49174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buClrTx/>
              <a:buSzTx/>
              <a:buFontTx/>
            </a:pPr>
            <a:r>
              <a:rPr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4.拥有良好的用户界面。Linux向用户提供了字符界面和图形界面两种界面。</a:t>
            </a: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a:p>
            <a:pPr marL="1257300" lvl="2" indent="-342900" algn="l" fontAlgn="auto">
              <a:lnSpc>
                <a:spcPct val="150000"/>
              </a:lnSpc>
              <a:spcAft>
                <a:spcPts val="800"/>
              </a:spcAft>
              <a:buClrTx/>
              <a:buSzTx/>
              <a:buFont typeface="Wingdings" panose="05000000000000000000" charset="0"/>
              <a:buChar char="Ø"/>
            </a:pP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Linux的传统用户界面是字符界面，即shell。</a:t>
            </a: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a:p>
            <a:pPr marL="1257300" lvl="2" indent="-342900" algn="l" fontAlgn="auto">
              <a:lnSpc>
                <a:spcPct val="150000"/>
              </a:lnSpc>
              <a:spcAft>
                <a:spcPts val="800"/>
              </a:spcAft>
              <a:buClrTx/>
              <a:buSzTx/>
              <a:buFont typeface="Wingdings" panose="05000000000000000000" charset="0"/>
              <a:buChar char="Ø"/>
            </a:pP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Linux的图形界面。</a:t>
            </a: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a:p>
            <a:pPr indent="0" algn="l" fontAlgn="auto">
              <a:lnSpc>
                <a:spcPct val="150000"/>
              </a:lnSpc>
              <a:spcAft>
                <a:spcPts val="800"/>
              </a:spcAft>
              <a:buClrTx/>
              <a:buSzTx/>
              <a:buFont typeface="Wingdings" panose="05000000000000000000" charset="0"/>
            </a:pPr>
            <a:r>
              <a:rPr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5.丰富的网络功能。完善的内置网络是Linux的一大特点，Linux是依靠互联网才迅速发展起来的。</a:t>
            </a: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a:p>
            <a:pPr indent="0" algn="l" fontAlgn="auto">
              <a:lnSpc>
                <a:spcPct val="150000"/>
              </a:lnSpc>
              <a:spcAft>
                <a:spcPts val="800"/>
              </a:spcAft>
              <a:buClrTx/>
              <a:buSzTx/>
              <a:buFont typeface="Wingdings" panose="05000000000000000000" charset="0"/>
            </a:pP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      6.</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可靠的系统安全。</a:t>
            </a:r>
            <a:r>
              <a:rPr lang="en-US" altLang="zh-CN"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Linux</a:t>
            </a:r>
            <a:r>
              <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rPr>
              <a:t>的内核高效稳定，它采取了许多安全技术措施，包括对读写进行权限控制、带保护的子系统、审计跟踪、核心授权等，还提供了大量的网络管理软件、网络分析软件和网络安全软件等</a:t>
            </a:r>
            <a:endParaRPr lang="zh-CN" altLang="en-US" sz="2400" spc="100" dirty="0">
              <a:ln w="3175">
                <a:noFill/>
                <a:prstDash val="dash"/>
              </a:ln>
              <a:solidFill>
                <a:schemeClr val="dk1">
                  <a:lumMod val="75000"/>
                  <a:lumOff val="25000"/>
                </a:schemeClr>
              </a:solidFill>
              <a:latin typeface="微软雅黑" panose="020B0503020204020204" charset="-122"/>
              <a:ea typeface="微软雅黑" panose="020B0503020204020204" charset="-122"/>
            </a:endParaRPr>
          </a:p>
        </p:txBody>
      </p:sp>
    </p:spTree>
    <p:custDataLst>
      <p:tags r:id="rId7"/>
    </p:custDataLst>
  </p:cSld>
  <p:clrMapOvr>
    <a:masterClrMapping/>
  </p:clrMapOvr>
  <p:transition spd="med"/>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16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4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4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4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3.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5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25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5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6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26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6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7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27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27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28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8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28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28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29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9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30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30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30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30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30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07.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0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0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6.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317.xml><?xml version="1.0" encoding="utf-8"?>
<p:tagLst xmlns:p="http://schemas.openxmlformats.org/presentationml/2006/main">
  <p:tag name="KSO_WM_UNIT_ISCONTENTSTITLE" val="0"/>
  <p:tag name="KSO_WM_UNIT_ISNUMDGMTITLE" val="0"/>
  <p:tag name="KSO_WM_UNIT_PRESET_TEXT" val="极简大气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5_1*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318.xml><?xml version="1.0" encoding="utf-8"?>
<p:tagLst xmlns:p="http://schemas.openxmlformats.org/presentationml/2006/main">
  <p:tag name="KSO_WM_TEMPLATE_THUMBS_INDEX" val="1、2、6、7、9、11、14、15"/>
  <p:tag name="KSO_WM_SLIDE_ID" val="custom2020254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5"/>
  <p:tag name="KSO_WM_SLIDE_LAYOUT" val="a_b"/>
  <p:tag name="KSO_WM_SLIDE_LAYOUT_CNT" val="1_3"/>
</p:tagLst>
</file>

<file path=ppt/tags/tag3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18475_1*i*1"/>
  <p:tag name="KSO_WM_TEMPLATE_CATEGORY" val="diagram"/>
  <p:tag name="KSO_WM_TEMPLATE_INDEX" val="2021847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23.xml><?xml version="1.0" encoding="utf-8"?>
<p:tagLst xmlns:p="http://schemas.openxmlformats.org/presentationml/2006/main">
  <p:tag name="KSO_WM_UNIT_ISCONTENTSTITLE" val="1"/>
  <p:tag name="KSO_WM_UNIT_ISNUMDGMTITLE" val="0"/>
  <p:tag name="KSO_WM_UNIT_PRESET_TEXT" val="目 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18475_1*a*1"/>
  <p:tag name="KSO_WM_TEMPLATE_CATEGORY" val="diagram"/>
  <p:tag name="KSO_WM_TEMPLATE_INDEX" val="20218475"/>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18475_1*i*2"/>
  <p:tag name="KSO_WM_TEMPLATE_CATEGORY" val="diagram"/>
  <p:tag name="KSO_WM_TEMPLATE_INDEX" val="20218475"/>
  <p:tag name="KSO_WM_UNIT_LAYERLEVEL" val="1"/>
  <p:tag name="KSO_WM_TAG_VERSION" val="1.0"/>
  <p:tag name="KSO_WM_BEAUTIFY_FLAG" val="#wm#"/>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8475_1*l_h_i*1_1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26.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475_1*l_h_f*1_1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8475_1*l_h_i*1_1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8475_1*l_h_i*1_2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29.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8475_1*l_h_f*1_2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8475_1*l_h_i*1_2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8475_1*l_h_i*1_3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32.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8475_1*l_h_f*1_3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8475_1*l_h_i*1_3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8475_1*l_h_i*1_4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35.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8475_1*l_h_f*1_4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8475_1*l_h_i*1_4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54.5309448818897,&quot;top&quot;:139.3685039370079,&quot;width&quot;:476.4582677165355}"/>
</p:tagLst>
</file>

<file path=ppt/tags/tag337.xml><?xml version="1.0" encoding="utf-8"?>
<p:tagLst xmlns:p="http://schemas.openxmlformats.org/presentationml/2006/main">
  <p:tag name="KSO_WM_BEAUTIFY_FLAG" val="#wm#"/>
  <p:tag name="KSO_WM_TEMPLATE_CATEGORY" val="diagram"/>
  <p:tag name="KSO_WM_TEMPLATE_INDEX" val="20218475"/>
  <p:tag name="KSO_WM_SLIDE_ID" val="diagram20218475_1"/>
  <p:tag name="KSO_WM_TEMPLATE_SUBCATEGORY" val="0"/>
  <p:tag name="KSO_WM_TEMPLATE_MASTER_TYPE" val="0"/>
  <p:tag name="KSO_WM_TEMPLATE_COLOR_TYPE" val="0"/>
  <p:tag name="KSO_WM_SLIDE_TYPE" val="contents"/>
  <p:tag name="KSO_WM_SLIDE_SUBTYPE" val="diag"/>
  <p:tag name="KSO_WM_SLIDE_ITEM_CNT" val="4"/>
  <p:tag name="KSO_WM_SLIDE_INDEX" val="1"/>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338.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339.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342.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3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4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4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11:47&quot;,&quot;maxSize&quot;:{&quot;size1&quot;:20},&quot;minSize&quot;:{&quot;size1&quot;:11.2},&quot;normalSize&quot;:{&quot;size1&quot;:11.2},&quot;subLayout&quot;:[{&quot;id&quot;:&quot;2025-07-17T22:11:47&quot;,&quot;margin&quot;:{&quot;bottom&quot;:0.025999998673796654,&quot;left&quot;:1.2699999809265137,&quot;right&quot;:1.2699999809265137,&quot;top&quot;:0.4230000376701355},&quot;type&quot;:0},{&quot;id&quot;:&quot;2025-07-17T22:11:4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5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5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11:47&quot;,&quot;maxSize&quot;:{&quot;size1&quot;:20},&quot;minSize&quot;:{&quot;size1&quot;:11.2},&quot;normalSize&quot;:{&quot;size1&quot;:11.2},&quot;subLayout&quot;:[{&quot;id&quot;:&quot;2025-07-17T22:11:47&quot;,&quot;margin&quot;:{&quot;bottom&quot;:0.025999998673796654,&quot;left&quot;:1.2699999809265137,&quot;right&quot;:1.2699999809265137,&quot;top&quot;:0.4230000376701355},&quot;type&quot;:0},{&quot;id&quot;:&quot;2025-07-17T22:11:4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6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63.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64.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365.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366.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67.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6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11:47&quot;,&quot;maxSize&quot;:{&quot;size1&quot;:20},&quot;minSize&quot;:{&quot;size1&quot;:11.2},&quot;normalSize&quot;:{&quot;size1&quot;:11.2},&quot;subLayout&quot;:[{&quot;id&quot;:&quot;2025-07-17T22:11:47&quot;,&quot;margin&quot;:{&quot;bottom&quot;:0.025999998673796654,&quot;left&quot;:1.2699999809265137,&quot;right&quot;:1.2699999809265137,&quot;top&quot;:0.4230000376701355},&quot;type&quot;:0},{&quot;id&quot;:&quot;2025-07-17T22:11:4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7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2"/>
  <p:tag name="KSO_WM_TEMPLATE_CATEGORY" val="diagram"/>
  <p:tag name="KSO_WM_TEMPLATE_INDEX" val="20234877"/>
  <p:tag name="KSO_WM_UNIT_LAYERLEVEL" val="1_1_1_1"/>
  <p:tag name="KSO_WM_TAG_VERSION" val="3.0"/>
  <p:tag name="KSO_WM_UNIT_TYPE" val="n_h_h_i"/>
  <p:tag name="KSO_WM_UNIT_INDEX" val="1_2_3_2"/>
  <p:tag name="KSO_WM_DIAGRAM_VERSION" val="3"/>
  <p:tag name="KSO_WM_DIAGRAM_COLOR_TRICK" val="1"/>
  <p:tag name="KSO_WM_DIAGRAM_COLOR_TEXT_CAN_REMOVE" val="n"/>
  <p:tag name="KSO_WM_DIAGRAM_VIRTUALLY_FRAME" val="{&quot;height&quot;:289.38551181102355,&quot;left&quot;:59.14999999999998,&quot;top&quot;:155.45700787401574,&quot;width&quot;:841.7}"/>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1"/>
  <p:tag name="KSO_WM_TEMPLATE_CATEGORY" val="diagram"/>
  <p:tag name="KSO_WM_TEMPLATE_INDEX" val="20234877"/>
  <p:tag name="KSO_WM_UNIT_LAYERLEVEL" val="1_1_1_1"/>
  <p:tag name="KSO_WM_TAG_VERSION" val="3.0"/>
  <p:tag name="KSO_WM_UNIT_SUBTYPE" val="d"/>
  <p:tag name="KSO_WM_UNIT_TYPE" val="n_h_h_i"/>
  <p:tag name="KSO_WM_UNIT_INDEX" val="1_2_3_1"/>
  <p:tag name="KSO_WM_DIAGRAM_VERSION" val="3"/>
  <p:tag name="KSO_WM_DIAGRAM_COLOR_TRICK" val="1"/>
  <p:tag name="KSO_WM_DIAGRAM_COLOR_TEXT_CAN_REMOVE" val="n"/>
  <p:tag name="KSO_WM_UNIT_TEXT_FILL_TYPE" val="1"/>
  <p:tag name="KSO_WM_DIAGRAM_VIRTUALLY_FRAME" val="{&quot;height&quot;:289.38551181102355,&quot;left&quot;:59.14999999999998,&quot;top&quot;:155.45700787401574,&quot;width&quot;:841.7}"/>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3_3"/>
  <p:tag name="KSO_WM_TEMPLATE_CATEGORY" val="diagram"/>
  <p:tag name="KSO_WM_TEMPLATE_INDEX" val="20234877"/>
  <p:tag name="KSO_WM_UNIT_LAYERLEVEL" val="1_1_1_1"/>
  <p:tag name="KSO_WM_TAG_VERSION" val="3.0"/>
  <p:tag name="KSO_WM_UNIT_TYPE" val="n_h_h_i"/>
  <p:tag name="KSO_WM_UNIT_INDEX" val="1_2_3_3"/>
  <p:tag name="KSO_WM_DIAGRAM_VERSION" val="3"/>
  <p:tag name="KSO_WM_DIAGRAM_COLOR_TRICK" val="1"/>
  <p:tag name="KSO_WM_DIAGRAM_COLOR_TEXT_CAN_REMOVE" val="n"/>
  <p:tag name="KSO_WM_DIAGRAM_VIRTUALLY_FRAME" val="{&quot;height&quot;:289.38551181102355,&quot;left&quot;:59.14999999999998,&quot;top&quot;:155.45700787401574,&quot;width&quot;:841.7}"/>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2"/>
  <p:tag name="KSO_WM_TEMPLATE_CATEGORY" val="diagram"/>
  <p:tag name="KSO_WM_TEMPLATE_INDEX" val="20234877"/>
  <p:tag name="KSO_WM_UNIT_LAYERLEVEL" val="1_1_1_1"/>
  <p:tag name="KSO_WM_TAG_VERSION" val="3.0"/>
  <p:tag name="KSO_WM_UNIT_TYPE" val="n_h_h_i"/>
  <p:tag name="KSO_WM_UNIT_INDEX" val="1_2_2_2"/>
  <p:tag name="KSO_WM_DIAGRAM_VERSION" val="3"/>
  <p:tag name="KSO_WM_DIAGRAM_COLOR_TRICK" val="1"/>
  <p:tag name="KSO_WM_DIAGRAM_COLOR_TEXT_CAN_REMOVE" val="n"/>
  <p:tag name="KSO_WM_DIAGRAM_VIRTUALLY_FRAME" val="{&quot;height&quot;:289.38551181102355,&quot;left&quot;:59.14999999999998,&quot;top&quot;:155.45700787401574,&quot;width&quot;:841.7}"/>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1"/>
  <p:tag name="KSO_WM_TEMPLATE_CATEGORY" val="diagram"/>
  <p:tag name="KSO_WM_TEMPLATE_INDEX" val="20234877"/>
  <p:tag name="KSO_WM_UNIT_LAYERLEVEL" val="1_1_1_1"/>
  <p:tag name="KSO_WM_TAG_VERSION" val="3.0"/>
  <p:tag name="KSO_WM_UNIT_SUBTYPE" val="d"/>
  <p:tag name="KSO_WM_UNIT_TYPE" val="n_h_h_i"/>
  <p:tag name="KSO_WM_UNIT_INDEX" val="1_2_2_1"/>
  <p:tag name="KSO_WM_DIAGRAM_VERSION" val="3"/>
  <p:tag name="KSO_WM_DIAGRAM_COLOR_TRICK" val="1"/>
  <p:tag name="KSO_WM_DIAGRAM_COLOR_TEXT_CAN_REMOVE" val="n"/>
  <p:tag name="KSO_WM_UNIT_TEXT_FILL_TYPE" val="1"/>
  <p:tag name="KSO_WM_DIAGRAM_VIRTUALLY_FRAME" val="{&quot;height&quot;:289.38551181102355,&quot;left&quot;:59.14999999999998,&quot;top&quot;:155.45700787401574,&quot;width&quot;:841.7}"/>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2_3"/>
  <p:tag name="KSO_WM_TEMPLATE_CATEGORY" val="diagram"/>
  <p:tag name="KSO_WM_TEMPLATE_INDEX" val="20234877"/>
  <p:tag name="KSO_WM_UNIT_LAYERLEVEL" val="1_1_1_1"/>
  <p:tag name="KSO_WM_TAG_VERSION" val="3.0"/>
  <p:tag name="KSO_WM_UNIT_TYPE" val="n_h_h_i"/>
  <p:tag name="KSO_WM_UNIT_INDEX" val="1_2_2_3"/>
  <p:tag name="KSO_WM_DIAGRAM_VERSION" val="3"/>
  <p:tag name="KSO_WM_DIAGRAM_COLOR_TRICK" val="1"/>
  <p:tag name="KSO_WM_DIAGRAM_COLOR_TEXT_CAN_REMOVE" val="n"/>
  <p:tag name="KSO_WM_DIAGRAM_VIRTUALLY_FRAME" val="{&quot;height&quot;:289.38551181102355,&quot;left&quot;:59.14999999999998,&quot;top&quot;:155.45700787401574,&quot;width&quot;:841.7}"/>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2"/>
  <p:tag name="KSO_WM_TEMPLATE_CATEGORY" val="diagram"/>
  <p:tag name="KSO_WM_TEMPLATE_INDEX" val="20234877"/>
  <p:tag name="KSO_WM_UNIT_LAYERLEVEL" val="1_1_1_1"/>
  <p:tag name="KSO_WM_TAG_VERSION" val="3.0"/>
  <p:tag name="KSO_WM_UNIT_TYPE" val="n_h_h_i"/>
  <p:tag name="KSO_WM_UNIT_INDEX" val="1_2_1_2"/>
  <p:tag name="KSO_WM_DIAGRAM_VERSION" val="3"/>
  <p:tag name="KSO_WM_DIAGRAM_COLOR_TRICK" val="1"/>
  <p:tag name="KSO_WM_DIAGRAM_COLOR_TEXT_CAN_REMOVE" val="n"/>
  <p:tag name="KSO_WM_DIAGRAM_VIRTUALLY_FRAME" val="{&quot;height&quot;:289.38551181102355,&quot;left&quot;:59.14999999999998,&quot;top&quot;:155.45700787401574,&quot;width&quot;:841.7}"/>
  <p:tag name="KSO_WM_UNIT_FILL_TYPE" val="1"/>
  <p:tag name="KSO_WM_UNIT_FILL_FORE_SCHEMECOLOR_INDEX" val="13"/>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1"/>
  <p:tag name="KSO_WM_TEMPLATE_CATEGORY" val="diagram"/>
  <p:tag name="KSO_WM_TEMPLATE_INDEX" val="20234877"/>
  <p:tag name="KSO_WM_UNIT_LAYERLEVEL" val="1_1_1_1"/>
  <p:tag name="KSO_WM_TAG_VERSION" val="3.0"/>
  <p:tag name="KSO_WM_UNIT_SUBTYPE" val="d"/>
  <p:tag name="KSO_WM_UNIT_TYPE" val="n_h_h_i"/>
  <p:tag name="KSO_WM_UNIT_INDEX" val="1_2_1_1"/>
  <p:tag name="KSO_WM_DIAGRAM_VERSION" val="3"/>
  <p:tag name="KSO_WM_DIAGRAM_COLOR_TRICK" val="1"/>
  <p:tag name="KSO_WM_DIAGRAM_COLOR_TEXT_CAN_REMOVE" val="n"/>
  <p:tag name="KSO_WM_UNIT_TEXT_FILL_TYPE" val="1"/>
  <p:tag name="KSO_WM_DIAGRAM_VIRTUALLY_FRAME" val="{&quot;height&quot;:289.38551181102355,&quot;left&quot;:59.14999999999998,&quot;top&quot;:155.45700787401574,&quot;width&quot;:841.7}"/>
  <p:tag name="KSO_WM_UNIT_FILL_TYPE" val="1"/>
  <p:tag name="KSO_WM_UNIT_FILL_FORE_SCHEMECOLOR_INDEX" val="5"/>
  <p:tag name="KSO_WM_UNIT_FILL_FORE_SCHEMECOLOR_INDEX_BRIGHTNESS" val="1"/>
  <p:tag name="KSO_WM_UNIT_LINE_FORE_SCHEMECOLOR_INDEX" val="-2"/>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i*1_2_1_3"/>
  <p:tag name="KSO_WM_TEMPLATE_CATEGORY" val="diagram"/>
  <p:tag name="KSO_WM_TEMPLATE_INDEX" val="20234877"/>
  <p:tag name="KSO_WM_UNIT_LAYERLEVEL" val="1_1_1_1"/>
  <p:tag name="KSO_WM_TAG_VERSION" val="3.0"/>
  <p:tag name="KSO_WM_UNIT_TYPE" val="n_h_h_i"/>
  <p:tag name="KSO_WM_UNIT_INDEX" val="1_2_1_3"/>
  <p:tag name="KSO_WM_DIAGRAM_VERSION" val="3"/>
  <p:tag name="KSO_WM_DIAGRAM_COLOR_TRICK" val="1"/>
  <p:tag name="KSO_WM_DIAGRAM_COLOR_TEXT_CAN_REMOVE" val="n"/>
  <p:tag name="KSO_WM_DIAGRAM_VIRTUALLY_FRAME" val="{&quot;height&quot;:289.38551181102355,&quot;left&quot;:59.14999999999998,&quot;top&quot;:155.45700787401574,&quot;width&quot;:841.7}"/>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13"/>
  <p:tag name="KSO_WM_UNIT_TEX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a*1_1_1"/>
  <p:tag name="KSO_WM_TEMPLATE_CATEGORY" val="diagram"/>
  <p:tag name="KSO_WM_TEMPLATE_INDEX" val="20234877"/>
  <p:tag name="KSO_WM_UNIT_LAYERLEVEL" val="1_1_1"/>
  <p:tag name="KSO_WM_TAG_VERSION" val="3.0"/>
  <p:tag name="KSO_WM_UNIT_ISCONTENTSTITLE" val="0"/>
  <p:tag name="KSO_WM_UNIT_ISNUMDGMTITLE" val="0"/>
  <p:tag name="KSO_WM_UNIT_NOCLEAR" val="0"/>
  <p:tag name="KSO_WM_UNIT_VALUE" val="60"/>
  <p:tag name="KSO_WM_UNIT_TYPE" val="n_h_a"/>
  <p:tag name="KSO_WM_UNIT_INDEX" val="1_1_1"/>
  <p:tag name="KSO_WM_DIAGRAM_VERSION" val="3"/>
  <p:tag name="KSO_WM_DIAGRAM_COLOR_TRICK" val="1"/>
  <p:tag name="KSO_WM_DIAGRAM_COLOR_TEXT_CAN_REMOVE" val="n"/>
  <p:tag name="KSO_WM_UNIT_TEXT_FILL_TYPE" val="1"/>
  <p:tag name="KSO_WM_DIAGRAM_VIRTUALLY_FRAME" val="{&quot;height&quot;:289.38551181102355,&quot;left&quot;:59.14999999999998,&quot;top&quot;:155.45700787401574,&quot;width&quot;:841.7}"/>
  <p:tag name="KSO_WM_UNIT_PRESET_TEXT" val="单击此处&#13;添加标题"/>
  <p:tag name="KSO_WM_UNIT_FILL_TYPE" val="3"/>
  <p:tag name="KSO_WM_UNIT_LINE_FORE_SCHEMECOLOR_INDEX" val="-2"/>
  <p:tag name="KSO_WM_DIAGRAM_MAX_ITEMCNT" val="6"/>
  <p:tag name="KSO_WM_DIAGRAM_MIN_ITEMCNT" val="2"/>
  <p:tag name="KSO_WM_DIAGRAM_COLOR_MATCH_VALUE" val="{&quot;shape&quot;:{&quot;fill&quot;:{&quot;gradient&quot;:[{&quot;brightness&quot;:0,&quot;colorType&quot;:1,&quot;foreColorIndex&quot;:5,&quot;pos&quot;:0.10000000149011612,&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i*1_1_4"/>
  <p:tag name="KSO_WM_TEMPLATE_CATEGORY" val="diagram"/>
  <p:tag name="KSO_WM_TEMPLATE_INDEX" val="20234877"/>
  <p:tag name="KSO_WM_UNIT_LAYERLEVEL" val="1_1_1"/>
  <p:tag name="KSO_WM_TAG_VERSION" val="3.0"/>
  <p:tag name="KSO_WM_UNIT_TYPE" val="n_h_i"/>
  <p:tag name="KSO_WM_UNIT_INDEX" val="1_1_4"/>
  <p:tag name="KSO_WM_DIAGRAM_VERSION" val="3"/>
  <p:tag name="KSO_WM_DIAGRAM_COLOR_TRICK" val="1"/>
  <p:tag name="KSO_WM_DIAGRAM_COLOR_TEXT_CAN_REMOVE" val="n"/>
  <p:tag name="KSO_WM_DIAGRAM_VIRTUALLY_FRAME" val="{&quot;height&quot;:289.38551181102355,&quot;left&quot;:59.14999999999998,&quot;top&quot;:155.45700787401574,&quot;width&quot;:841.7}"/>
  <p:tag name="KSO_WM_UNIT_LINE_FORE_SCHEMECOLOR_INDEX" val="13"/>
  <p:tag name="KSO_WM_DIAGRAM_MAX_ITEMCNT" val="6"/>
  <p:tag name="KSO_WM_DIAGRAM_MIN_ITEMCNT" val="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TEXT_FILL_FORE_SCHEMECOLOR_INDEX" val="2"/>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1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1_1"/>
  <p:tag name="KSO_WM_DIAGRAM_MAX_ITEMCNT" val="6"/>
  <p:tag name="KSO_WM_DIAGRAM_MIN_ITEMCNT" val="2"/>
  <p:tag name="KSO_WM_DIAGRAM_VIRTUALLY_FRAME" val="{&quot;height&quot;:289.38551181102355,&quot;left&quot;:59.14999999999998,&quot;top&quot;:155.45700787401574,&quot;width&quot;:84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2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2_1"/>
  <p:tag name="KSO_WM_DIAGRAM_MAX_ITEMCNT" val="6"/>
  <p:tag name="KSO_WM_DIAGRAM_MIN_ITEMCNT" val="2"/>
  <p:tag name="KSO_WM_DIAGRAM_VIRTUALLY_FRAME" val="{&quot;height&quot;:289.38551181102355,&quot;left&quot;:59.14999999999998,&quot;top&quot;:155.45700787401574,&quot;width&quot;:84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4877_2*n_h_h_f*1_2_3_1"/>
  <p:tag name="KSO_WM_TEMPLATE_CATEGORY" val="diagram"/>
  <p:tag name="KSO_WM_TEMPLATE_INDEX" val="20234877"/>
  <p:tag name="KSO_WM_UNIT_LAYERLEVEL" val="1_1_1_1"/>
  <p:tag name="KSO_WM_TAG_VERSION" val="3.0"/>
  <p:tag name="KSO_WM_UNIT_SUBTYPE" val="a"/>
  <p:tag name="KSO_WM_UNIT_NOCLEAR" val="0"/>
  <p:tag name="KSO_WM_UNIT_VALUE" val="52"/>
  <p:tag name="KSO_WM_UNIT_TYPE" val="n_h_h_f"/>
  <p:tag name="KSO_WM_UNIT_INDEX" val="1_2_3_1"/>
  <p:tag name="KSO_WM_DIAGRAM_MAX_ITEMCNT" val="6"/>
  <p:tag name="KSO_WM_DIAGRAM_MIN_ITEMCNT" val="2"/>
  <p:tag name="KSO_WM_DIAGRAM_VIRTUALLY_FRAME" val="{&quot;height&quot;:289.38551181102355,&quot;left&quot;:59.14999999999998,&quot;top&quot;:155.45700787401574,&quot;width&quot;:84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PRESET_TEXT" val="单击此处添加文本内容，简明扼要地阐述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11:47&quot;,&quot;maxSize&quot;:{&quot;size1&quot;:20},&quot;minSize&quot;:{&quot;size1&quot;:11.2},&quot;normalSize&quot;:{&quot;size1&quot;:11.2},&quot;subLayout&quot;:[{&quot;id&quot;:&quot;2025-07-17T22:11:47&quot;,&quot;margin&quot;:{&quot;bottom&quot;:0.025999998673796654,&quot;left&quot;:1.2699999809265137,&quot;right&quot;:1.2699999809265137,&quot;top&quot;:0.4230000376701355},&quot;type&quot;:0},{&quot;id&quot;:&quot;2025-07-17T22:11:4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9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9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11:47&quot;,&quot;maxSize&quot;:{&quot;size1&quot;:20},&quot;minSize&quot;:{&quot;size1&quot;:11.2},&quot;normalSize&quot;:{&quot;size1&quot;:11.2},&quot;subLayout&quot;:[{&quot;id&quot;:&quot;2025-07-17T22:11:47&quot;,&quot;margin&quot;:{&quot;bottom&quot;:0.025999998673796654,&quot;left&quot;:1.2699999809265137,&quot;right&quot;:1.2699999809265137,&quot;top&quot;:0.4230000376701355},&quot;type&quot;:0},{&quot;id&quot;:&quot;2025-07-17T22:11:4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0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0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40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11:47&quot;,&quot;maxSize&quot;:{&quot;size1&quot;:20},&quot;minSize&quot;:{&quot;size1&quot;:11.2},&quot;normalSize&quot;:{&quot;size1&quot;:11.2},&quot;subLayout&quot;:[{&quot;id&quot;:&quot;2025-07-17T22:11:47&quot;,&quot;margin&quot;:{&quot;bottom&quot;:0.025999998673796654,&quot;left&quot;:1.2699999809265137,&quot;right&quot;:1.2699999809265137,&quot;top&quot;:0.4230000376701355},&quot;type&quot;:0},{&quot;id&quot;:&quot;2025-07-17T22:11:4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0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1444_4*l_i*1_1"/>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gradient&quot;:[{&quot;brightness&quot;:0,&quot;colorType&quot;:1,&quot;foreColorIndex&quot;:5,&quot;pos&quot;:1,&quot;transparency&quot;:0.8999999761581421},{&quot;brightness&quot;:0,&quot;colorType&quot;:1,&quot;foreColorIndex&quot;:5,&quot;pos&quot;:0.2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
  <p:tag name="KSO_WM_UNIT_ID" val="diagram20231444_4*l_i*1_2"/>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gradient&quot;:[{&quot;brightness&quot;:0,&quot;colorType&quot;:1,&quot;foreColorIndex&quot;:5,&quot;pos&quot;:1,&quot;transparency&quot;:0.8999999761581421},{&quot;brightness&quot;:0,&quot;colorType&quot;:1,&quot;foreColorIndex&quot;:5,&quot;pos&quot;:0.25,&quot;transparency&quot;:1}],&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3"/>
  <p:tag name="KSO_WM_UNIT_ID" val="diagram20231444_4*l_i*1_3"/>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4"/>
  <p:tag name="KSO_WM_UNIT_ID" val="diagram20231444_4*l_i*1_4"/>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solidLine&quot;:{&quot;brightness&quot;:0,&quot;colorType&quot;:1,&quot;foreColorIndex&quot;: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5"/>
  <p:tag name="KSO_WM_UNIT_ID" val="diagram20231444_4*l_i*1_5"/>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6"/>
  <p:tag name="KSO_WM_UNIT_ID" val="diagram20231444_4*l_i*1_6"/>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7"/>
  <p:tag name="KSO_WM_UNIT_ID" val="diagram20231444_4*l_i*1_7"/>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8"/>
  <p:tag name="KSO_WM_UNIT_ID" val="diagram20231444_4*l_i*1_8"/>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9"/>
  <p:tag name="KSO_WM_UNIT_ID" val="diagram20231444_4*l_i*1_9"/>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0"/>
  <p:tag name="KSO_WM_UNIT_ID" val="diagram20231444_4*l_i*1_10"/>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1"/>
  <p:tag name="KSO_WM_UNIT_ID" val="diagram20231444_4*l_i*1_11"/>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2"/>
  <p:tag name="KSO_WM_UNIT_ID" val="diagram20231444_4*l_i*1_12"/>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3"/>
  <p:tag name="KSO_WM_UNIT_ID" val="diagram20231444_4*l_i*1_13"/>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4"/>
  <p:tag name="KSO_WM_UNIT_ID" val="diagram20231444_4*l_i*1_14"/>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5"/>
  <p:tag name="KSO_WM_UNIT_ID" val="diagram20231444_4*l_i*1_15"/>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6"/>
  <p:tag name="KSO_WM_UNIT_ID" val="diagram20231444_4*l_i*1_16"/>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7"/>
  <p:tag name="KSO_WM_UNIT_ID" val="diagram20231444_4*l_i*1_17"/>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8"/>
  <p:tag name="KSO_WM_UNIT_ID" val="diagram20231444_4*l_i*1_18"/>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9"/>
  <p:tag name="KSO_WM_UNIT_ID" val="diagram20231444_4*l_i*1_19"/>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0"/>
  <p:tag name="KSO_WM_UNIT_ID" val="diagram20231444_4*l_i*1_20"/>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1"/>
  <p:tag name="KSO_WM_UNIT_ID" val="diagram20231444_4*l_i*1_21"/>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2"/>
  <p:tag name="KSO_WM_UNIT_ID" val="diagram20231444_4*l_i*1_22"/>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3"/>
  <p:tag name="KSO_WM_UNIT_ID" val="diagram20231444_4*l_i*1_23"/>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4"/>
  <p:tag name="KSO_WM_UNIT_ID" val="diagram20231444_4*l_i*1_24"/>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UNIT_SHADOW_SCHEMECOLOR_INDEX" val="5"/>
  <p:tag name="KSO_WM_UNIT_USESOURCEFORMAT_APPLY" val="1"/>
</p:tagLst>
</file>

<file path=ppt/tags/tag4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44_4*l_h_f*1_1_1"/>
  <p:tag name="KSO_WM_TEMPLATE_CATEGORY" val="diagram"/>
  <p:tag name="KSO_WM_TEMPLATE_INDEX" val="20231444"/>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444_4*l_h_f*1_5_1"/>
  <p:tag name="KSO_WM_TEMPLATE_CATEGORY" val="diagram"/>
  <p:tag name="KSO_WM_TEMPLATE_INDEX" val="20231444"/>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444_4*l_h_f*1_4_1"/>
  <p:tag name="KSO_WM_TEMPLATE_CATEGORY" val="diagram"/>
  <p:tag name="KSO_WM_TEMPLATE_INDEX" val="20231444"/>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444_4*l_h_f*1_2_1"/>
  <p:tag name="KSO_WM_TEMPLATE_CATEGORY" val="diagram"/>
  <p:tag name="KSO_WM_TEMPLATE_INDEX" val="20231444"/>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444_4*l_h_f*1_3_1"/>
  <p:tag name="KSO_WM_TEMPLATE_CATEGORY" val="diagram"/>
  <p:tag name="KSO_WM_TEMPLATE_INDEX" val="20231444"/>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372372385,&quot;left&quot;:60.39999999999998,&quot;top&quot;:150.4999954609727,&quot;width&quot;:861.525196850393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单击此处添加文本单击此处添加文本"/>
  <p:tag name="KSO_WM_UNIT_TEXT_FILL_FORE_SCHEMECOLOR_INDEX" val="1"/>
  <p:tag name="KSO_WM_UNIT_TEXT_FILL_TYPE" val="1"/>
  <p:tag name="KSO_WM_UNIT_TEXT_TYPE" val="1"/>
  <p:tag name="KSO_WM_UNIT_USESOURCEFORMAT_APPLY" val="1"/>
</p:tagLst>
</file>

<file path=ppt/tags/tag43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11:48&quot;,&quot;maxSize&quot;:{&quot;size1&quot;:20},&quot;minSize&quot;:{&quot;size1&quot;:11.2},&quot;normalSize&quot;:{&quot;size1&quot;:11.2},&quot;subLayout&quot;:[{&quot;id&quot;:&quot;2025-07-17T22:11:48&quot;,&quot;margin&quot;:{&quot;bottom&quot;:0.025999998673796654,&quot;left&quot;:1.2699999809265137,&quot;right&quot;:1.2699999809265137,&quot;top&quot;:0.4230000376701355},&quot;type&quot;:0},{&quot;id&quot;:&quot;2025-07-17T22:11:48&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441.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444.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4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6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6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631_1*i*2"/>
  <p:tag name="KSO_WM_TEMPLATE_CATEGORY" val="custom"/>
  <p:tag name="KSO_WM_TEMPLATE_INDEX" val="20235631"/>
  <p:tag name="KSO_WM_UNIT_LAYERLEVEL" val="1"/>
  <p:tag name="KSO_WM_TAG_VERSION" val="3.0"/>
  <p:tag name="KSO_WM_BEAUTIFY_FLAG" val="#w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631_1*i*3"/>
  <p:tag name="KSO_WM_TEMPLATE_CATEGORY" val="custom"/>
  <p:tag name="KSO_WM_TEMPLATE_INDEX" val="20235631"/>
  <p:tag name="KSO_WM_UNIT_LAYERLEVEL" val="1"/>
  <p:tag name="KSO_WM_TAG_VERSION" val="3.0"/>
  <p:tag name="KSO_WM_BEAUTIFY_FLAG" val="#w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631_1*i*4"/>
  <p:tag name="KSO_WM_TEMPLATE_CATEGORY" val="custom"/>
  <p:tag name="KSO_WM_TEMPLATE_INDEX" val="20235631"/>
  <p:tag name="KSO_WM_UNIT_LAYERLEVEL" val="1"/>
  <p:tag name="KSO_WM_TAG_VERSION" val="3.0"/>
  <p:tag name="KSO_WM_BEAUTIFY_FLAG" val="#wm#"/>
</p:tagLst>
</file>

<file path=ppt/tags/tag47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631_1*f*1"/>
  <p:tag name="KSO_WM_TEMPLATE_CATEGORY" val="custom"/>
  <p:tag name="KSO_WM_TEMPLATE_INDEX" val="20235631"/>
  <p:tag name="KSO_WM_UNIT_LAYERLEVEL" val="1"/>
  <p:tag name="KSO_WM_TAG_VERSION" val="3.0"/>
  <p:tag name="KSO_WM_BEAUTIFY_FLAG" val="#wm#"/>
  <p:tag name="KSO_WM_UNIT_PRESET_TEXT" val="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
  <p:tag name="KSO_WM_UNIT_TEXT_TYPE" val="1"/>
</p:tagLst>
</file>

<file path=ppt/tags/tag4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631_1*a*1"/>
  <p:tag name="KSO_WM_TEMPLATE_CATEGORY" val="custom"/>
  <p:tag name="KSO_WM_TEMPLATE_INDEX" val="20235631"/>
  <p:tag name="KSO_WM_UNIT_LAYERLEVEL" val="1"/>
  <p:tag name="KSO_WM_TAG_VERSION" val="3.0"/>
  <p:tag name="KSO_WM_BEAUTIFY_FLAG" val="#wm#"/>
  <p:tag name="KSO_WM_UNIT_PRESET_TEXT" val="单击此处添加标题"/>
  <p:tag name="KSO_WM_UNIT_TEXT_TYPE" val="1"/>
</p:tagLst>
</file>

<file path=ppt/tags/tag47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8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631_1*i*2"/>
  <p:tag name="KSO_WM_TEMPLATE_CATEGORY" val="custom"/>
  <p:tag name="KSO_WM_TEMPLATE_INDEX" val="20235631"/>
  <p:tag name="KSO_WM_UNIT_LAYERLEVEL" val="1"/>
  <p:tag name="KSO_WM_TAG_VERSION" val="3.0"/>
  <p:tag name="KSO_WM_BEAUTIFY_FLAG" val="#wm#"/>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631_1*i*3"/>
  <p:tag name="KSO_WM_TEMPLATE_CATEGORY" val="custom"/>
  <p:tag name="KSO_WM_TEMPLATE_INDEX" val="20235631"/>
  <p:tag name="KSO_WM_UNIT_LAYERLEVEL" val="1"/>
  <p:tag name="KSO_WM_TAG_VERSION" val="3.0"/>
  <p:tag name="KSO_WM_BEAUTIFY_FLAG" val="#wm#"/>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631_1*i*4"/>
  <p:tag name="KSO_WM_TEMPLATE_CATEGORY" val="custom"/>
  <p:tag name="KSO_WM_TEMPLATE_INDEX" val="20235631"/>
  <p:tag name="KSO_WM_UNIT_LAYERLEVEL" val="1"/>
  <p:tag name="KSO_WM_TAG_VERSION" val="3.0"/>
  <p:tag name="KSO_WM_BEAUTIFY_FLAG" val="#wm#"/>
</p:tagLst>
</file>

<file path=ppt/tags/tag48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631_1*f*1"/>
  <p:tag name="KSO_WM_TEMPLATE_CATEGORY" val="custom"/>
  <p:tag name="KSO_WM_TEMPLATE_INDEX" val="20235631"/>
  <p:tag name="KSO_WM_UNIT_LAYERLEVEL" val="1"/>
  <p:tag name="KSO_WM_TAG_VERSION" val="3.0"/>
  <p:tag name="KSO_WM_BEAUTIFY_FLAG" val="#wm#"/>
  <p:tag name="KSO_WM_UNIT_PRESET_TEXT" val="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
  <p:tag name="KSO_WM_UNIT_TEXT_TYPE" val="1"/>
</p:tagLst>
</file>

<file path=ppt/tags/tag4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631_1*a*1"/>
  <p:tag name="KSO_WM_TEMPLATE_CATEGORY" val="custom"/>
  <p:tag name="KSO_WM_TEMPLATE_INDEX" val="20235631"/>
  <p:tag name="KSO_WM_UNIT_LAYERLEVEL" val="1"/>
  <p:tag name="KSO_WM_TAG_VERSION" val="3.0"/>
  <p:tag name="KSO_WM_BEAUTIFY_FLAG" val="#wm#"/>
  <p:tag name="KSO_WM_UNIT_PRESET_TEXT" val="单击此处添加标题"/>
  <p:tag name="KSO_WM_UNIT_TEXT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49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9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631_1*i*2"/>
  <p:tag name="KSO_WM_TEMPLATE_CATEGORY" val="custom"/>
  <p:tag name="KSO_WM_TEMPLATE_INDEX" val="20235631"/>
  <p:tag name="KSO_WM_UNIT_LAYERLEVEL" val="1"/>
  <p:tag name="KSO_WM_TAG_VERSION" val="3.0"/>
  <p:tag name="KSO_WM_BEAUTIFY_FLAG" val="#wm#"/>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631_1*i*3"/>
  <p:tag name="KSO_WM_TEMPLATE_CATEGORY" val="custom"/>
  <p:tag name="KSO_WM_TEMPLATE_INDEX" val="20235631"/>
  <p:tag name="KSO_WM_UNIT_LAYERLEVEL" val="1"/>
  <p:tag name="KSO_WM_TAG_VERSION" val="3.0"/>
  <p:tag name="KSO_WM_BEAUTIFY_FLAG" val="#wm#"/>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631_1*i*4"/>
  <p:tag name="KSO_WM_TEMPLATE_CATEGORY" val="custom"/>
  <p:tag name="KSO_WM_TEMPLATE_INDEX" val="20235631"/>
  <p:tag name="KSO_WM_UNIT_LAYERLEVEL" val="1"/>
  <p:tag name="KSO_WM_TAG_VERSION" val="3.0"/>
  <p:tag name="KSO_WM_BEAUTIFY_FLAG" val="#wm#"/>
</p:tagLst>
</file>

<file path=ppt/tags/tag49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631_1*f*1"/>
  <p:tag name="KSO_WM_TEMPLATE_CATEGORY" val="custom"/>
  <p:tag name="KSO_WM_TEMPLATE_INDEX" val="20235631"/>
  <p:tag name="KSO_WM_UNIT_LAYERLEVEL" val="1"/>
  <p:tag name="KSO_WM_TAG_VERSION" val="3.0"/>
  <p:tag name="KSO_WM_BEAUTIFY_FLAG" val="#wm#"/>
  <p:tag name="KSO_WM_UNIT_PRESET_TEXT" val="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
  <p:tag name="KSO_WM_UNIT_TEXT_TYPE"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631_1*a*1"/>
  <p:tag name="KSO_WM_TEMPLATE_CATEGORY" val="custom"/>
  <p:tag name="KSO_WM_TEMPLATE_INDEX" val="20235631"/>
  <p:tag name="KSO_WM_UNIT_LAYERLEVEL" val="1"/>
  <p:tag name="KSO_WM_TAG_VERSION" val="3.0"/>
  <p:tag name="KSO_WM_BEAUTIFY_FLAG" val="#wm#"/>
  <p:tag name="KSO_WM_UNIT_PRESET_TEXT" val="单击此处添加标题"/>
  <p:tag name="KSO_WM_UNIT_TEXT_TYPE" val="1"/>
</p:tagLst>
</file>

<file path=ppt/tags/tag50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0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631_1*i*2"/>
  <p:tag name="KSO_WM_TEMPLATE_CATEGORY" val="custom"/>
  <p:tag name="KSO_WM_TEMPLATE_INDEX" val="20235631"/>
  <p:tag name="KSO_WM_UNIT_LAYERLEVEL" val="1"/>
  <p:tag name="KSO_WM_TAG_VERSION" val="3.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631_1*i*3"/>
  <p:tag name="KSO_WM_TEMPLATE_CATEGORY" val="custom"/>
  <p:tag name="KSO_WM_TEMPLATE_INDEX" val="20235631"/>
  <p:tag name="KSO_WM_UNIT_LAYERLEVEL" val="1"/>
  <p:tag name="KSO_WM_TAG_VERSION" val="3.0"/>
  <p:tag name="KSO_WM_BEAUTIFY_FLAG" val="#wm#"/>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631_1*i*4"/>
  <p:tag name="KSO_WM_TEMPLATE_CATEGORY" val="custom"/>
  <p:tag name="KSO_WM_TEMPLATE_INDEX" val="20235631"/>
  <p:tag name="KSO_WM_UNIT_LAYERLEVEL" val="1"/>
  <p:tag name="KSO_WM_TAG_VERSION" val="3.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631_1*f*1"/>
  <p:tag name="KSO_WM_TEMPLATE_CATEGORY" val="custom"/>
  <p:tag name="KSO_WM_TEMPLATE_INDEX" val="20235631"/>
  <p:tag name="KSO_WM_UNIT_LAYERLEVEL" val="1"/>
  <p:tag name="KSO_WM_TAG_VERSION" val="3.0"/>
  <p:tag name="KSO_WM_BEAUTIFY_FLAG" val="#wm#"/>
  <p:tag name="KSO_WM_UNIT_PRESET_TEXT" val="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
  <p:tag name="KSO_WM_UNIT_TEXT_TYPE" val="1"/>
</p:tagLst>
</file>

<file path=ppt/tags/tag5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631_1*a*1"/>
  <p:tag name="KSO_WM_TEMPLATE_CATEGORY" val="custom"/>
  <p:tag name="KSO_WM_TEMPLATE_INDEX" val="20235631"/>
  <p:tag name="KSO_WM_UNIT_LAYERLEVEL" val="1"/>
  <p:tag name="KSO_WM_TAG_VERSION" val="3.0"/>
  <p:tag name="KSO_WM_BEAUTIFY_FLAG" val="#wm#"/>
  <p:tag name="KSO_WM_UNIT_PRESET_TEXT" val="单击此处添加标题"/>
  <p:tag name="KSO_WM_UNIT_TEXT_TYPE" val="1"/>
</p:tagLst>
</file>

<file path=ppt/tags/tag51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1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5631_1*i*2"/>
  <p:tag name="KSO_WM_TEMPLATE_CATEGORY" val="custom"/>
  <p:tag name="KSO_WM_TEMPLATE_INDEX" val="20235631"/>
  <p:tag name="KSO_WM_UNIT_LAYERLEVEL" val="1"/>
  <p:tag name="KSO_WM_TAG_VERSION" val="3.0"/>
  <p:tag name="KSO_WM_BEAUTIFY_FLAG" val="#wm#"/>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5631_1*i*3"/>
  <p:tag name="KSO_WM_TEMPLATE_CATEGORY" val="custom"/>
  <p:tag name="KSO_WM_TEMPLATE_INDEX" val="20235631"/>
  <p:tag name="KSO_WM_UNIT_LAYERLEVEL" val="1"/>
  <p:tag name="KSO_WM_TAG_VERSION" val="3.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5631_1*i*4"/>
  <p:tag name="KSO_WM_TEMPLATE_CATEGORY" val="custom"/>
  <p:tag name="KSO_WM_TEMPLATE_INDEX" val="20235631"/>
  <p:tag name="KSO_WM_UNIT_LAYERLEVEL" val="1"/>
  <p:tag name="KSO_WM_TAG_VERSION" val="3.0"/>
  <p:tag name="KSO_WM_BEAUTIFY_FLAG" val="#wm#"/>
</p:tagLst>
</file>

<file path=ppt/tags/tag5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5631_1*f*1"/>
  <p:tag name="KSO_WM_TEMPLATE_CATEGORY" val="custom"/>
  <p:tag name="KSO_WM_TEMPLATE_INDEX" val="20235631"/>
  <p:tag name="KSO_WM_UNIT_LAYERLEVEL" val="1"/>
  <p:tag name="KSO_WM_TAG_VERSION" val="3.0"/>
  <p:tag name="KSO_WM_BEAUTIFY_FLAG" val="#wm#"/>
  <p:tag name="KSO_WM_UNIT_PRESET_TEXT" val="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10;单击此处添加正文，请言简意赅的阐述您的观点。"/>
  <p:tag name="KSO_WM_UNIT_TEXT_TYPE" val="1"/>
</p:tagLst>
</file>

<file path=ppt/tags/tag5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5631_1*a*1"/>
  <p:tag name="KSO_WM_TEMPLATE_CATEGORY" val="custom"/>
  <p:tag name="KSO_WM_TEMPLATE_INDEX" val="20235631"/>
  <p:tag name="KSO_WM_UNIT_LAYERLEVEL" val="1"/>
  <p:tag name="KSO_WM_TAG_VERSION" val="3.0"/>
  <p:tag name="KSO_WM_BEAUTIFY_FLAG" val="#wm#"/>
  <p:tag name="KSO_WM_UNIT_PRESET_TEXT" val="单击此处添加标题"/>
  <p:tag name="KSO_WM_UNIT_TEXT_TYPE" val="1"/>
</p:tagLst>
</file>

<file path=ppt/tags/tag52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2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2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3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36.xml><?xml version="1.0" encoding="utf-8"?>
<p:tagLst xmlns:p="http://schemas.openxmlformats.org/presentationml/2006/main">
  <p:tag name="KSO_WM_CHIP_GROUPID" val="5ef1bfdba491bb00866386cf"/>
  <p:tag name="KSO_WM_CHIP_XID" val="5ef2149ea491bb0086638bf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099"/>
  <p:tag name="KSO_WM_UNIT_ID" val="diagram20211099_1**"/>
  <p:tag name="KSO_WM_UNIT_VALUE" val="1113"/>
  <p:tag name="KSO_WM_TEMPLATE_ASSEMBLE_XID" val="638896a10c9383becde4cdfe"/>
  <p:tag name="KSO_WM_TEMPLATE_ASSEMBLE_GROUPID" val="638896a10c9383becde4cdfe"/>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099_1*i*1"/>
  <p:tag name="KSO_WM_TEMPLATE_CATEGORY" val="diagram"/>
  <p:tag name="KSO_WM_TEMPLATE_INDEX" val="20211099"/>
  <p:tag name="KSO_WM_UNIT_LAYERLEVEL" val="1"/>
  <p:tag name="KSO_WM_TAG_VERSION" val="1.0"/>
  <p:tag name="KSO_WM_BEAUTIFY_FLAG" val="#wm#"/>
  <p:tag name="KSO_WM_UNIT_BLOCK" val="0"/>
  <p:tag name="KSO_WM_UNIT_SM_LIMIT_TYPE" val="2"/>
  <p:tag name="KSO_WM_UNIT_DEC_AREA_ID" val="ee5548d8dca441c3902906f7024b96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1bfdba491bb00866386cf"/>
  <p:tag name="KSO_WM_CHIP_XID" val="5ef2149ea491bb0086638bff"/>
  <p:tag name="KSO_WM_UNIT_FILL_FORE_SCHEMECOLOR_INDEX_BRIGHTNESS" val="0"/>
  <p:tag name="KSO_WM_UNIT_FILL_FORE_SCHEMECOLOR_INDEX" val="1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882"/>
  <p:tag name="KSO_WM_TEMPLATE_ASSEMBLE_XID" val="638896a10c9383becde4cdfe"/>
  <p:tag name="KSO_WM_TEMPLATE_ASSEMBLE_GROUPID" val="638896a10c9383becde4cdfe"/>
</p:tagLst>
</file>

<file path=ppt/tags/tag53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99_1*f*1"/>
  <p:tag name="KSO_WM_TEMPLATE_CATEGORY" val="diagram"/>
  <p:tag name="KSO_WM_TEMPLATE_INDEX" val="20211099"/>
  <p:tag name="KSO_WM_UNIT_LAYERLEVEL" val="1"/>
  <p:tag name="KSO_WM_TAG_VERSION" val="1.0"/>
  <p:tag name="KSO_WM_BEAUTIFY_FLAG" val="#wm#"/>
  <p:tag name="KSO_WM_UNIT_DEFAULT_FONT" val="14;20;2"/>
  <p:tag name="KSO_WM_UNIT_BLOCK" val="0"/>
  <p:tag name="KSO_WM_UNIT_VALUE" val="168"/>
  <p:tag name="KSO_WM_UNIT_SHOW_EDIT_AREA_INDICATION" val="1"/>
  <p:tag name="KSO_WM_CHIP_GROUPID" val="5e6b05596848fb12bee65ac8"/>
  <p:tag name="KSO_WM_CHIP_XID" val="5e6b05596848fb12bee65aca"/>
  <p:tag name="KSO_WM_UNIT_DEC_AREA_ID" val="1cc7fd7d65224507950958c19cb2f37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f44f7c304204dbc813b2727fb924600"/>
  <p:tag name="KSO_WM_UNIT_TEXT_FILL_FORE_SCHEMECOLOR_INDEX_BRIGHTNESS" val="0.25"/>
  <p:tag name="KSO_WM_UNIT_TEXT_FILL_FORE_SCHEMECOLOR_INDEX" val="13"/>
  <p:tag name="KSO_WM_UNIT_TEXT_FILL_TYPE" val="1"/>
  <p:tag name="KSO_WM_TEMPLATE_ASSEMBLE_XID" val="638896a10c9383becde4cdfe"/>
  <p:tag name="KSO_WM_TEMPLATE_ASSEMBLE_GROUPID" val="638896a10c9383becde4cdfe"/>
</p:tagLst>
</file>

<file path=ppt/tags/tag539.xml><?xml version="1.0" encoding="utf-8"?>
<p:tagLst xmlns:p="http://schemas.openxmlformats.org/presentationml/2006/main">
  <p:tag name="KSO_WM_BEAUTIFY_FLAG" val="#wm#"/>
  <p:tag name="KSO_WM_UNIT_TYPE" val="β"/>
  <p:tag name="TABLE_SKINIDX" val="1"/>
  <p:tag name="TABLE_COLORIDX" val="k"/>
  <p:tag name="TABLE_ENDDRAG_ORIGIN_RECT" val="743*273"/>
  <p:tag name="TABLE_ENDDRAG_RECT" val="101*152*743*273"/>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4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4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5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1_2"/>
  <p:tag name="KSO_WM_UNIT_ID" val="diagram20231451_2*n_h_h_i*1_2_1_2"/>
  <p:tag name="KSO_WM_UNIT_LINE_FORE_SCHEMECOLOR_INDEX" val="5"/>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2_2"/>
  <p:tag name="KSO_WM_UNIT_ID" val="diagram20231451_2*n_h_h_i*1_2_2_2"/>
  <p:tag name="KSO_WM_UNIT_LINE_FORE_SCHEMECOLOR_INDEX" val="6"/>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gradient&quot;:[{&quot;brightness&quot;:0,&quot;colorType&quot;:2,&quot;pos&quot;:0.9599999785423279,&quot;rgb&quot;:&quot;#ffffff&quot;,&quot;transparency&quot;:1},{&quot;brightness&quot;:0,&quot;colorType&quot;:1,&quot;foreColorIndex&quot;:5,&quot;pos&quot;:0,&quot;transparency&quot;:0.5}],&quot;type&quot;:2},&quot;shadow&quot;:{&quot;colorType&quot;:0},&quot;threeD&quot;:{&quot;curvedSurface&quot;:{&quot;brightness&quot;:0,&quot;colorType&quot;:2,&quot;rgb&quot;:&quot;#000000&quot;},&quot;depth&quot;:{&quot;colorType&quot;:0}}},&quot;text&quot;:{&quot;fill&quot;:{},&quot;glow&quot;:{},&quot;line&quot;:{},&quot;shadow&quot;:{},&quot;threeD&quot;:{}}}"/>
  <p:tag name="KSO_WM_DIAGRAM_GROUP_CODE" val="n1-1"/>
  <p:tag name="KSO_WM_UNIT_INDEX" val="1_2_3_2"/>
  <p:tag name="KSO_WM_UNIT_ID" val="diagram20231451_2*n_h_h_i*1_2_3_2"/>
  <p:tag name="KSO_WM_UNIT_LINE_FORE_SCHEMECOLOR_INDEX" val="7"/>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451_2*n_h_i*1_2_1"/>
  <p:tag name="KSO_WM_TEMPLATE_CATEGORY" val="diagram"/>
  <p:tag name="KSO_WM_TEMPLATE_INDEX" val="20231451"/>
  <p:tag name="KSO_WM_UNIT_LAYERLEVEL" val="1_1_1"/>
  <p:tag name="KSO_WM_TAG_VERSION" val="3.0"/>
  <p:tag name="KSO_WM_DIAGRAM_VERSION" val="3"/>
  <p:tag name="KSO_WM_DIAGRAM_COLOR_TRICK" val="1"/>
  <p:tag name="KSO_WM_DIAGRAM_COLOR_TEXT_CAN_REMOVE" val="n"/>
  <p:tag name="KSO_WM_UNIT_TYPE" val="n_h_i"/>
  <p:tag name="KSO_WM_UNIT_INDEX" val="1_2_1"/>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gradient&quot;:[{&quot;brightness&quot;:0.800000011920929,&quot;colorType&quot;:1,&quot;foreColorIndex&quot;:5,&quot;pos&quot;:0.33000001311302185,&quot;transparency&quot;:1},{&quot;brightness&quot;:0,&quot;colorType&quot;:1,&quot;foreColorIndex&quot;:5,&quot;pos&quot;:1,&quot;transparency&quot;:0.30000001192092896}],&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TEXT_FILL_FORE_SCHEMECOLOR_INDEX" val="2"/>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451_2*n_h_i*1_1_1"/>
  <p:tag name="KSO_WM_TEMPLATE_CATEGORY" val="diagram"/>
  <p:tag name="KSO_WM_TEMPLATE_INDEX" val="20231451"/>
  <p:tag name="KSO_WM_UNIT_LAYERLEVEL" val="1_1_1"/>
  <p:tag name="KSO_WM_TAG_VERSION" val="3.0"/>
  <p:tag name="KSO_WM_DIAGRAM_VERSION" val="3"/>
  <p:tag name="KSO_WM_DIAGRAM_COLOR_TRICK" val="1"/>
  <p:tag name="KSO_WM_DIAGRAM_COLOR_TEXT_CAN_REMOVE" val="n"/>
  <p:tag name="KSO_WM_UNIT_TYPE" val="n_h_i"/>
  <p:tag name="KSO_WM_UNIT_INDEX" val="1_1_1"/>
  <p:tag name="KSO_WM_UNIT_FILL_TYPE" val="3"/>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gradient&quot;:[{&quot;brightness&quot;:0.4000000059604645,&quot;colorType&quot;:1,&quot;foreColorIndex&quot;:5,&quot;pos&quot;:0.18000000715255737,&quot;transparency&quot;:1},{&quot;brightness&quot;:0.20000000298023224,&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451_2*n_h_a*1_1_1"/>
  <p:tag name="KSO_WM_TEMPLATE_CATEGORY" val="diagram"/>
  <p:tag name="KSO_WM_TEMPLATE_INDEX" val="20231451"/>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UNIT_TYPE" val="n_h_a"/>
  <p:tag name="KSO_WM_UNIT_INDEX" val="1_1_1"/>
  <p:tag name="KSO_WM_UNIT_PRESET_TEXT" val="单击此处编辑添加项目标题"/>
  <p:tag name="KSO_WM_UNIT_FILL_TYPE" val="3"/>
  <p:tag name="KSO_WM_UNIT_TEXT_TYPE" val="1"/>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gradient&quot;:[{&quot;brightness&quot;:0.15000000596046448,&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1_1"/>
  <p:tag name="KSO_WM_UNIT_ID" val="diagram20231451_2*n_h_h_i*1_2_1_1"/>
  <p:tag name="KSO_WM_UNIT_FILL_TYPE" val="3"/>
  <p:tag name="KSO_WM_UNIT_SHADOW_SCHEMECOLOR_INDEX" val="5"/>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TEMPLATE_CATEGORY" val="diagram"/>
  <p:tag name="KSO_WM_TEMPLATE_INDEX" val="20231451"/>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2*n_h_h_a*1_2_1_1"/>
  <p:tag name="KSO_WM_UNIT_PRESET_TEXT" val="单击此处添加正文"/>
  <p:tag name="KSO_WM_UNIT_TEXT_FILL_FORE_SCHEMECOLOR_INDEX" val="1"/>
  <p:tag name="KSO_WM_UNIT_TEXT_FILL_TYPE" val="1"/>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f"/>
  <p:tag name="KSO_WM_UNIT_INDEX" val="1_2_1_1"/>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D" val="diagram20231451_2*n_h_h_f*1_2_1_1"/>
  <p:tag name="KSO_WM_UNIT_SUBTYPE" val="a"/>
  <p:tag name="KSO_WM_UNIT_TEXT_LAYER_COUNT" val="1"/>
  <p:tag name="KSO_WM_UNIT_NOCLEAR" val="0"/>
  <p:tag name="KSO_WM_UNIT_TEXT_TYPE" val="1"/>
  <p:tag name="KSO_WM_UNIT_VALUE" val="156"/>
  <p:tag name="KSO_WM_UNIT_PRESET_TEXT" val="单击添加正文，文字是您思想的提炼，为了最终演示发布的良好效果，请言简的阐述观点。根据需要可酌情增减文字，以便观者可以准确理解您所传达的信息。单击此处输入正文，文字是您思想的提炼，为了最终演示发布的良好效果，请尽量言简意赅的阐述观点，根据需要可酌情增减文字。"/>
  <p:tag name="KSO_WM_UNIT_TEXT_FILL_FORE_SCHEMECOLOR_INDEX" val="1"/>
  <p:tag name="KSO_WM_UNIT_TEXT_FILL_TYPE" val="1"/>
  <p:tag name="KSO_WM_UNIT_LINE_FORE_SCHEMECOLOR_INDEX" val="5"/>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2*n_h_h_i*1_2_2_1"/>
  <p:tag name="KSO_WM_UNIT_FILL_TYPE" val="3"/>
  <p:tag name="KSO_WM_UNIT_SHADOW_SCHEMECOLOR_INDEX" val="6"/>
  <p:tag name="KSO_WM_UNIT_TEXT_FILL_FORE_SCHEMECOLOR_INDEX" val="2"/>
  <p:tag name="KSO_WM_UNIT_TEXT_FILL_TYPE" val="1"/>
  <p:tag name="KSO_WM_UNIT_USESOURCEFORMAT_APPLY" val="1"/>
</p:tagLst>
</file>

<file path=ppt/tags/tag5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TEMPLATE_CATEGORY" val="diagram"/>
  <p:tag name="KSO_WM_TEMPLATE_INDEX" val="20231451"/>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2*n_h_h_a*1_2_2_1"/>
  <p:tag name="KSO_WM_UNIT_PRESET_TEXT" val="单击此处添加正文"/>
  <p:tag name="KSO_WM_UNIT_TEXT_FILL_FORE_SCHEMECOLOR_INDEX" val="1"/>
  <p:tag name="KSO_WM_UNIT_TEXT_FILL_TYPE" val="1"/>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f"/>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2_1"/>
  <p:tag name="KSO_WM_UNIT_ID" val="diagram20231451_2*n_h_h_f*1_2_2_1"/>
  <p:tag name="KSO_WM_UNIT_SUBTYPE" val="a"/>
  <p:tag name="KSO_WM_UNIT_TEXT_LAYER_COUNT" val="1"/>
  <p:tag name="KSO_WM_UNIT_NOCLEAR" val="0"/>
  <p:tag name="KSO_WM_UNIT_TEXT_TYPE" val="1"/>
  <p:tag name="KSO_WM_UNIT_PRESET_TEXT" val="单击添加正文，文字是您思想的提炼，为了最终演示发布的良好效果，请言简意赅的阐述观点。根据需要可酌情增减文字，以便观者可以准确理解您所传达的信息。单击此处输入正文，文字是您思想的提炼，为了最终演示发布的良好效果，请尽量言简意赅的阐述观点。"/>
  <p:tag name="KSO_WM_UNIT_TEXT_FILL_FORE_SCHEMECOLOR_INDEX" val="1"/>
  <p:tag name="KSO_WM_UNIT_TEXT_FILL_TYPE" val="1"/>
  <p:tag name="KSO_WM_UNIT_LINE_FORE_SCHEMECOLOR_INDEX" val="6"/>
  <p:tag name="KSO_WM_UNIT_USESOURCEFORMAT_APPLY"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i"/>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gradient&quot;:[{&quot;brightness&quot;:0,&quot;colorType&quot;:1,&quot;foreColorIndex&quot;:5,&quot;pos&quot;:0,&quot;transparency&quot;:0},{&quot;brightness&quot;:-0.25,&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3_1"/>
  <p:tag name="KSO_WM_UNIT_ID" val="diagram20231451_2*n_h_h_i*1_2_3_1"/>
  <p:tag name="KSO_WM_UNIT_FILL_TYPE" val="3"/>
  <p:tag name="KSO_WM_UNIT_SHADOW_SCHEMECOLOR_INDEX" val="7"/>
  <p:tag name="KSO_WM_UNIT_TEXT_FILL_FORE_SCHEMECOLOR_INDEX" val="2"/>
  <p:tag name="KSO_WM_UNIT_TEXT_FILL_TYPE" val="1"/>
  <p:tag name="KSO_WM_UNIT_USESOURCEFORMAT_APPLY" val="1"/>
</p:tagLst>
</file>

<file path=ppt/tags/tag5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TEMPLATE_CATEGORY" val="diagram"/>
  <p:tag name="KSO_WM_TEMPLATE_INDEX" val="20231451"/>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n1-1"/>
  <p:tag name="KSO_WM_UNIT_ID" val="diagram20231451_2*n_h_h_a*1_2_3_1"/>
  <p:tag name="KSO_WM_UNIT_PRESET_TEXT" val="单击此处添加正文"/>
  <p:tag name="KSO_WM_UNIT_TEXT_FILL_FORE_SCHEMECOLOR_INDEX" val="1"/>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1451"/>
  <p:tag name="KSO_WM_UNIT_LAYERLEVEL" val="1_1_1_1"/>
  <p:tag name="KSO_WM_TAG_VERSION" val="3.0"/>
  <p:tag name="KSO_WM_UNIT_TYPE" val="n_h_h_f"/>
  <p:tag name="KSO_WM_DIAGRAM_VERSION" val="3"/>
  <p:tag name="KSO_WM_DIAGRAM_COLOR_TRICK" val="1"/>
  <p:tag name="KSO_WM_DIAGRAM_COLOR_TEXT_CAN_REMOVE" val="n"/>
  <p:tag name="KSO_WM_DIAGRAM_MAX_ITEMCNT" val="4"/>
  <p:tag name="KSO_WM_DIAGRAM_MIN_ITEMCNT" val="2"/>
  <p:tag name="KSO_WM_DIAGRAM_VIRTUALLY_FRAME" val="{&quot;height&quot;:360.9000040873649,&quot;left&quot;:47.44999999999999,&quot;top&quot;:132.19999795631753,&quot;width&quot;:864.6}"/>
  <p:tag name="KSO_WM_DIAGRAM_COLOR_MATCH_VALUE" val="{&quot;shape&quot;:{&quot;fill&quot;:{&quot;type&quot;:0},&quot;glow&quot;:{&quot;colorType&quot;:0},&quot;line&quot;:{&quot;gradient&quot;:[{&quot;brightness&quot;:0,&quot;colorType&quot;:1,&quot;foreColorIndex&quot;:5,&quot;pos&quot;:0,&quot;transparency&quot;:0.25},{&quot;brightness&quot;:0,&quot;colorType&quot;:1,&quot;foreColorIndex&quot;:5,&quot;pos&quot;:1,&quot;transparency&quot;:0.8399999737739563}],&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n1-1"/>
  <p:tag name="KSO_WM_UNIT_INDEX" val="1_2_3_1"/>
  <p:tag name="KSO_WM_UNIT_ID" val="diagram20231451_2*n_h_h_f*1_2_3_1"/>
  <p:tag name="KSO_WM_UNIT_SUBTYPE" val="a"/>
  <p:tag name="KSO_WM_UNIT_TEXT_LAYER_COUNT" val="1"/>
  <p:tag name="KSO_WM_UNIT_NOCLEAR" val="0"/>
  <p:tag name="KSO_WM_UNIT_TEXT_TYPE" val="1"/>
  <p:tag name="KSO_WM_UNIT_PRESET_TEXT" val="单击添加正文，文字是您思想的提炼，为了最终演示发布的良好效果，请言简的阐述观点。根据需要可酌情增减文字，以便观者可以准确理解您所传达的信息。单击此处输入正文，文字是您思想的提炼，为了最终演示发布的良好效果，请尽量言简意赅的阐述观点，根据需要可酌情增减文字。"/>
  <p:tag name="KSO_WM_UNIT_TEXT_FILL_FORE_SCHEMECOLOR_INDEX" val="1"/>
  <p:tag name="KSO_WM_UNIT_TEXT_FILL_TYPE" val="1"/>
  <p:tag name="KSO_WM_UNIT_LINE_FORE_SCHEMECOLOR_INDEX" val="7"/>
  <p:tag name="KSO_WM_UNIT_USESOURCEFORMAT_APPLY" val="1"/>
</p:tagLst>
</file>

<file path=ppt/tags/tag56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0:03&quot;,&quot;maxSize&quot;:{&quot;size1&quot;:20},&quot;minSize&quot;:{&quot;size1&quot;:11.2},&quot;normalSize&quot;:{&quot;size1&quot;:11.2},&quot;subLayout&quot;:[{&quot;id&quot;:&quot;2025-07-17T22:20:03&quot;,&quot;margin&quot;:{&quot;bottom&quot;:0.025999998673796654,&quot;left&quot;:1.2699999809265137,&quot;right&quot;:1.2699999809265137,&quot;top&quot;:0.4230000376701355},&quot;type&quot;:0},{&quot;id&quot;:&quot;2025-07-17T22:20:0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6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573.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5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7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113_1*n_h_i*1_1_5"/>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gradient&quot;:[{&quot;brightness&quot;:0.09000000357627869,&quot;colorType&quot;:1,&quot;foreColorIndex&quot;:5,&quot;pos&quot;:0.07000000029802322,&quot;transparency&quot;:0},{&quot;brightness&quot;:0.6000000238418579,&quot;colorType&quot;:1,&quot;foreColorIndex&quot;:5,&quot;pos&quot;:1,&quot;transparency&quot;:1}],&quot;type&quot;:3},&quot;glow&quot;:{&quot;colorType&quot;:0},&quot;line&quot;:{&quot;gradient&quot;:[{&quot;brightness&quot;:0,&quot;colorType&quot;:1,&quot;foreColorIndex&quot;:14,&quot;pos&quot;:0,&quot;transparency&quot;:0},{&quot;brightness&quot;:0,&quot;colorType&quot;:1,&quot;foreColorIndex&quot;:14,&quot;pos&quot;:0.430000007152557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113_1*n_h_i*1_1_4"/>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gradient&quot;:[{&quot;brightness&quot;:0,&quot;colorType&quot;:1,&quot;foreColorIndex&quot;:5,&quot;pos&quot;:0.07000000029802322,&quot;transparency&quot;:0},{&quot;brightness&quot;:0.6000000238418579,&quot;colorType&quot;:1,&quot;foreColorIndex&quot;:5,&quot;pos&quot;:1,&quot;transparency&quot;:1}],&quot;type&quot;:3},&quot;glow&quot;:{&quot;colorType&quot;:0},&quot;line&quot;:{&quot;gradient&quot;:[{&quot;brightness&quot;:0,&quot;colorType&quot;:1,&quot;foreColorIndex&quot;:14,&quot;pos&quot;:0,&quot;transparency&quot;:0},{&quot;brightness&quot;:0,&quot;colorType&quot;:1,&quot;foreColorIndex&quot;:14,&quot;pos&quot;:0.540000021457672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UNIT_TEXT_FILL_FORE_SCHEMECOLOR_INDEX" val="2"/>
  <p:tag name="KSO_WM_UNIT_TEXT_FILL_TYPE" val="1"/>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113_1*n_h_i*1_1_2"/>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gradient&quot;:[{&quot;brightness&quot;:-0.05000000074505806,&quot;colorType&quot;:1,&quot;foreColorIndex&quot;:5,&quot;pos&quot;:0.09000000357627869,&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0"/>
  <p:tag name="KSO_WM_UNIT_ID" val="diagram20231113_1*n_h_i*1_1_10"/>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gradient&quot;:[{&quot;brightness&quot;:0.09000000357627869,&quot;colorType&quot;:1,&quot;foreColorIndex&quot;:5,&quot;pos&quot;:0.07000000029802322,&quot;transparency&quot;:0},{&quot;brightness&quot;:0.6000000238418579,&quot;colorType&quot;:1,&quot;foreColorIndex&quot;:5,&quot;pos&quot;:1,&quot;transparency&quot;:1}],&quot;type&quot;:3},&quot;glow&quot;:{&quot;colorType&quot;:0},&quot;line&quot;:{&quot;gradient&quot;:[{&quot;brightness&quot;:0,&quot;colorType&quot;:1,&quot;foreColorIndex&quot;:14,&quot;pos&quot;:0,&quot;transparency&quot;:0},{&quot;brightness&quot;:0,&quot;colorType&quot;:1,&quot;foreColorIndex&quot;:14,&quot;pos&quot;:0.430000007152557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UNIT_TEXT_FILL_FORE_SCHEMECOLOR_INDEX" val="2"/>
  <p:tag name="KSO_WM_UNIT_TEXT_FILL_TYPE" val="1"/>
  <p:tag name="KSO_WM_UNIT_USESOURCEFORMAT_APPLY" val="1"/>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9"/>
  <p:tag name="KSO_WM_UNIT_ID" val="diagram20231113_1*n_h_i*1_1_9"/>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gradient&quot;:[{&quot;brightness&quot;:0,&quot;colorType&quot;:1,&quot;foreColorIndex&quot;:5,&quot;pos&quot;:0.07000000029802322,&quot;transparency&quot;:0},{&quot;brightness&quot;:0.6000000238418579,&quot;colorType&quot;:1,&quot;foreColorIndex&quot;:5,&quot;pos&quot;:1,&quot;transparency&quot;:1}],&quot;type&quot;:3},&quot;glow&quot;:{&quot;colorType&quot;:0},&quot;line&quot;:{&quot;gradient&quot;:[{&quot;brightness&quot;:0,&quot;colorType&quot;:1,&quot;foreColorIndex&quot;:14,&quot;pos&quot;:0,&quot;transparency&quot;:0},{&quot;brightness&quot;:0,&quot;colorType&quot;:1,&quot;foreColorIndex&quot;:14,&quot;pos&quot;:0.540000021457672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4"/>
  <p:tag name="KSO_WM_UNIT_TEXT_FILL_FORE_SCHEMECOLOR_INDEX" val="2"/>
  <p:tag name="KSO_WM_UNIT_TEX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113_1*n_h_i*1_1_3"/>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solid&quot;:{&quot;brightness&quot;:0.4000000059604645,&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UNIT_TEXT_FILL_FORE_SCHEMECOLOR_INDEX" val="2"/>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113_1*n_h_i*1_1_6"/>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gradient&quot;:[{&quot;brightness&quot;:-0.05000000074505806,&quot;colorType&quot;:1,&quot;foreColorIndex&quot;:5,&quot;pos&quot;:0.09000000357627869,&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8"/>
  <p:tag name="KSO_WM_UNIT_ID" val="diagram20231113_1*n_h_i*1_1_8"/>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type&quot;:0},&quot;glow&quot;:{&quot;colorType&quot;:0},&quot;line&quot;:{&quot;gradient&quot;:[{&quot;brightness&quot;:0,&quot;colorType&quot;:1,&quot;foreColorIndex&quot;:5,&quot;pos&quot;:0.8100000023841858,&quot;transparency&quot;:1},{&quot;brightness&quot;:0.4000000059604645,&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TEXT_FILL_FORE_SCHEMECOLOR_INDEX" val="2"/>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7"/>
  <p:tag name="KSO_WM_UNIT_ID" val="diagram20231113_1*n_h_i*1_1_7"/>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type&quot;:0},&quot;glow&quot;:{&quot;colorType&quot;:0},&quot;line&quot;:{&quot;gradient&quot;:[{&quot;brightness&quot;:0,&quot;colorType&quot;:1,&quot;foreColorIndex&quot;:5,&quot;pos&quot;:0.1899999976158142,&quot;transparency&quot;:1},{&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TEXT_FILL_FORE_SCHEMECOLOR_INDEX" val="2"/>
  <p:tag name="KSO_WM_UNIT_TEX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113_1*n_h_i*1_1_1"/>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solid&quot;:{&quot;brightness&quot;:0.5,&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UNIT_TEXT_FILL_FORE_SCHEMECOLOR_INDEX" val="2"/>
  <p:tag name="KSO_WM_UNIT_TEXT_FILL_TYPE" val="1"/>
  <p:tag name="KSO_WM_UNIT_USESOURCEFORMAT_APPLY" val="1"/>
</p:tagLst>
</file>

<file path=ppt/tags/tag589.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1113_1*n_h_h_f*1_2_1_1"/>
  <p:tag name="KSO_WM_TEMPLATE_CATEGORY" val="diagram"/>
  <p:tag name="KSO_WM_TEMPLATE_INDEX" val="2023111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gradient&quot;:[{&quot;brightness&quot;:0,&quot;colorType&quot;:1,&quot;foreColorIndex&quot;:5,&quot;pos&quot;:1,&quot;transparency&quot;:1},{&quot;brightness&quot;:0,&quot;colorType&quot;:1,&quot;foreColorIndex&quot;:5,&quot;pos&quot;:0,&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
  <p:tag name="KSO_WM_UNIT_FILL_TYPE" val="3"/>
  <p:tag name="KSO_WM_UNIT_TEXT_FILL_FORE_SCHEMECOLOR_INDEX" val="1"/>
  <p:tag name="KSO_WM_UNIT_TEXT_FILL_TYPE" val="1"/>
  <p:tag name="KSO_WM_UNIT_TEXT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113_1*n_h_h_i*1_2_1_1"/>
  <p:tag name="KSO_WM_TEMPLATE_CATEGORY" val="diagram"/>
  <p:tag name="KSO_WM_TEMPLATE_INDEX" val="2023111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91.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31113_1*n_h_h_f*1_2_2_1"/>
  <p:tag name="KSO_WM_TEMPLATE_CATEGORY" val="diagram"/>
  <p:tag name="KSO_WM_TEMPLATE_INDEX" val="2023111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智能图形项正文"/>
  <p:tag name="KSO_WM_UNIT_FILL_TYPE" val="3"/>
  <p:tag name="KSO_WM_UNIT_TEXT_FILL_FORE_SCHEMECOLOR_INDEX" val="1"/>
  <p:tag name="KSO_WM_UNIT_TEXT_FILL_TYPE" val="1"/>
  <p:tag name="KSO_WM_UNIT_TEXT_TYPE" val="1"/>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113_1*n_h_h_i*1_2_2_1"/>
  <p:tag name="KSO_WM_TEMPLATE_CATEGORY" val="diagram"/>
  <p:tag name="KSO_WM_TEMPLATE_INDEX" val="2023111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9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113_1*n_h_a*1_1_1"/>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0.8500061035156,&quot;left&quot;:83.94999999999999,&quot;top&quot;:129.0499969482422,&quot;width&quot;:7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10;处添加项标题"/>
  <p:tag name="KSO_WM_UNIT_TEXT_FILL_FORE_SCHEMECOLOR_INDEX" val="1"/>
  <p:tag name="KSO_WM_UNIT_TEXT_FILL_TYPE" val="1"/>
  <p:tag name="KSO_WM_UNIT_TEXT_TYPE" val="1"/>
  <p:tag name="KSO_WM_UNIT_USESOURCEFORMAT_APPLY" val="1"/>
</p:tagLst>
</file>

<file path=ppt/tags/tag59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9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60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0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0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60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1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14.xml><?xml version="1.0" encoding="utf-8"?>
<p:tagLst xmlns:p="http://schemas.openxmlformats.org/presentationml/2006/main">
  <p:tag name="KSO_WM_UNIT_BLOCK" val="0"/>
  <p:tag name="KSO_WM_UNIT_SM_LIMIT_TYPE" val="2"/>
  <p:tag name="KSO_WM_UNIT_HIGHLIGHT" val="0"/>
  <p:tag name="KSO_WM_UNIT_COMPATIBLE" val="0"/>
  <p:tag name="KSO_WM_UNIT_DIAGRAM_ISNUMVISUAL" val="0"/>
  <p:tag name="KSO_WM_UNIT_DIAGRAM_ISREFERUNIT" val="0"/>
  <p:tag name="KSO_WM_UNIT_TYPE" val="i"/>
  <p:tag name="KSO_WM_UNIT_INDEX" val="1"/>
  <p:tag name="KSO_WM_UNIT_ID" val="diagram20211051_1*i*1"/>
  <p:tag name="KSO_WM_TEMPLATE_CATEGORY" val="diagram"/>
  <p:tag name="KSO_WM_TEMPLATE_INDEX" val="20211051"/>
  <p:tag name="KSO_WM_UNIT_LAYERLEVEL" val="1"/>
  <p:tag name="KSO_WM_TAG_VERSION" val="1.0"/>
  <p:tag name="KSO_WM_BEAUTIFY_FLAG" val="#wm#"/>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EC_AREA_ID" val="e9873f812e524d0fb7e1a2e0256e75d5"/>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VALUE" val="1320"/>
  <p:tag name="KSO_WM_TEMPLATE_ASSEMBLE_XID" val="60656ea44054ed1e2fb7fce2"/>
  <p:tag name="KSO_WM_TEMPLATE_ASSEMBLE_GROUPID" val="60656ea44054ed1e2fb7fce2"/>
  <p:tag name="WM_BEAUTIFY_ZORDER_FLAG_TAG" val="3"/>
</p:tagLst>
</file>

<file path=ppt/tags/tag615.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2"/>
  <p:tag name="KSO_WM_UNIT_ID" val="diagram20211051_1*i*2"/>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C_AREA_ID" val="c6caebd249174d3d8044106ecfb73dfb"/>
  <p:tag name="KSO_WM_CHIP_GROUPID" val="5e757e9369be4861f5f86151"/>
  <p:tag name="KSO_WM_CHIP_XID" val="5f5f2f928e478fb0c58a92be"/>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 name="WM_BEAUTIFY_ZORDER_FLAG_TAG" val="4"/>
</p:tagLst>
</file>

<file path=ppt/tags/tag616.xml><?xml version="1.0" encoding="utf-8"?>
<p:tagLst xmlns:p="http://schemas.openxmlformats.org/presentationml/2006/main">
  <p:tag name="KSO_WM_UNIT_SM_LIMIT_TYPE" val="2"/>
  <p:tag name="KSO_WM_UNIT_HIGHLIGHT" val="0"/>
  <p:tag name="KSO_WM_UNIT_COMPATIBLE" val="0"/>
  <p:tag name="KSO_WM_UNIT_DIAGRAM_ISNUMVISUAL" val="0"/>
  <p:tag name="KSO_WM_UNIT_DIAGRAM_ISREFERUNIT" val="0"/>
  <p:tag name="KSO_WM_UNIT_TYPE" val="i"/>
  <p:tag name="KSO_WM_UNIT_INDEX" val="3"/>
  <p:tag name="KSO_WM_UNIT_ID" val="diagram20211051_1*i*3"/>
  <p:tag name="KSO_WM_TEMPLATE_CATEGORY" val="diagram"/>
  <p:tag name="KSO_WM_TEMPLATE_INDEX" val="20211051"/>
  <p:tag name="KSO_WM_UNIT_LAYERLEVEL" val="1"/>
  <p:tag name="KSO_WM_TAG_VERSION" val="1.0"/>
  <p:tag name="KSO_WM_BEAUTIFY_FLAG" val="#wm#"/>
  <p:tag name="KSO_WM_UNIT_BLOCK" val="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EC_AREA_ID" val="b8b40de74c0541c590e79b004c1b3527"/>
  <p:tag name="KSO_WM_CHIP_GROUPID" val="5e757e9369be4861f5f86151"/>
  <p:tag name="KSO_WM_CHIP_XID" val="5f5f2f928e478fb0c58a92b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2"/>
  <p:tag name="KSO_WM_TEMPLATE_ASSEMBLE_XID" val="60656ea44054ed1e2fb7fce2"/>
  <p:tag name="KSO_WM_TEMPLATE_ASSEMBLE_GROUPID" val="60656ea44054ed1e2fb7fce2"/>
  <p:tag name="WM_BEAUTIFY_ZORDER_FLAG_TAG" val="5"/>
</p:tagLst>
</file>

<file path=ppt/tags/tag6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51_1*f*1"/>
  <p:tag name="KSO_WM_TEMPLATE_CATEGORY" val="diagram"/>
  <p:tag name="KSO_WM_TEMPLATE_INDEX" val="20211051"/>
  <p:tag name="KSO_WM_UNIT_LAYERLEVEL" val="1"/>
  <p:tag name="KSO_WM_TAG_VERSION" val="1.0"/>
  <p:tag name="KSO_WM_BEAUTIFY_FLAG" val="#wm#"/>
  <p:tag name="KSO_WM_UNIT_DEFAULT_FONT" val="14;20;2"/>
  <p:tag name="KSO_WM_UNIT_BLOCK" val="0"/>
  <p:tag name="KSO_WM_UNIT_VALUE" val="56"/>
  <p:tag name="KSO_WM_UNIT_SHOW_EDIT_AREA_INDICATION" val="1"/>
  <p:tag name="KSO_WM_CHIP_GROUPID" val="5e6b05596848fb12bee65ac8"/>
  <p:tag name="KSO_WM_CHIP_XID" val="5e6b05596848fb12bee65aca"/>
  <p:tag name="KSO_WM_UNIT_DEC_AREA_ID" val="fa23e79076be41119ad642c4cda491b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80ce386d980456f8564befea39e3cb3"/>
  <p:tag name="KSO_WM_UNIT_TEXT_FILL_FORE_SCHEMECOLOR_INDEX_BRIGHTNESS" val="0.25"/>
  <p:tag name="KSO_WM_UNIT_TEXT_FILL_FORE_SCHEMECOLOR_INDEX" val="13"/>
  <p:tag name="KSO_WM_UNIT_TEXT_FILL_TYPE" val="1"/>
  <p:tag name="KSO_WM_TEMPLATE_ASSEMBLE_XID" val="60656ea44054ed1e2fb7fce2"/>
  <p:tag name="KSO_WM_TEMPLATE_ASSEMBLE_GROUPID" val="60656ea44054ed1e2fb7fce2"/>
  <p:tag name="WM_BEAUTIFY_ZORDER_FLAG_TAG" val="6"/>
</p:tagLst>
</file>

<file path=ppt/tags/tag618.xml><?xml version="1.0" encoding="utf-8"?>
<p:tagLst xmlns:p="http://schemas.openxmlformats.org/presentationml/2006/main">
  <p:tag name="KSO_WM_UNIT_VALUE" val="1142*1565"/>
  <p:tag name="KSO_WM_UNIT_HIGHLIGHT" val="0"/>
  <p:tag name="KSO_WM_UNIT_COMPATIBLE" val="1"/>
  <p:tag name="KSO_WM_UNIT_DIAGRAM_ISNUMVISUAL" val="0"/>
  <p:tag name="KSO_WM_UNIT_DIAGRAM_ISREFERUNIT" val="0"/>
  <p:tag name="KSO_WM_UNIT_TYPE" val="d"/>
  <p:tag name="KSO_WM_UNIT_INDEX" val="1"/>
  <p:tag name="KSO_WM_UNIT_ID" val="diagram20211051_1*d*1"/>
  <p:tag name="KSO_WM_TEMPLATE_CATEGORY" val="diagram"/>
  <p:tag name="KSO_WM_TEMPLATE_INDEX" val="20211051"/>
  <p:tag name="KSO_WM_UNIT_LAYERLEVEL" val="1"/>
  <p:tag name="KSO_WM_TAG_VERSION" val="1.0"/>
  <p:tag name="KSO_WM_BEAUTIFY_FLAG" val="#wm#"/>
  <p:tag name="KSO_WM_CHIP_GROUPID" val="5e7310da9a230a26b9e88a19"/>
  <p:tag name="KSO_WM_CHIP_XID" val="5e7310da9a230a26b9e88a1a"/>
  <p:tag name="KSO_WM_UNIT_DEC_AREA_ID" val="f2876e609c7144a48ef7013c55026be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902a4d0b8544cc19ecd8dfac07ae853"/>
  <p:tag name="KSO_WM_UNIT_PLACING_PICTURE" val="9902a4d0b8544cc19ecd8dfac07ae853"/>
  <p:tag name="KSO_WM_UNIT_SUPPORT_UNIT_TYPE" val="[&quot;l&quot;,&quot;m&quot;,&quot;n&quot;,&quot;o&quot;,&quot;p&quot;,&quot;q&quot;,&quot;r&quot;,&quot;δ&quot;,&quot;ε&quot;,&quot;ζ&quot;,&quot;η&quot;,&quot;d&quot;,&quot;α&quot;,&quot;β&quot;,&quot;θ&quot;]"/>
  <p:tag name="KSO_WM_TEMPLATE_ASSEMBLE_XID" val="60656ea44054ed1e2fb7fce2"/>
  <p:tag name="KSO_WM_TEMPLATE_ASSEMBLE_GROUPID" val="60656ea44054ed1e2fb7fce2"/>
  <p:tag name="WM_BEAUTIFY_ZORDER_FLAG_TAG" val="7"/>
</p:tagLst>
</file>

<file path=ppt/tags/tag61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2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759_1*i*1"/>
  <p:tag name="KSO_WM_UNIT_LAYERLEVEL" val="1"/>
  <p:tag name="KSO_WM_TAG_VERSION" val="1.0"/>
  <p:tag name="KSO_WM_BEAUTIFY_FLAG" val="#wm#"/>
  <p:tag name="KSO_WM_UNIT_TYPE" val="i"/>
  <p:tag name="KSO_WM_UNIT_INDEX" val="1"/>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759"/>
  <p:tag name="KSO_WM_UNIT_VALUE" val="318"/>
  <p:tag name="KSO_WM_TEMPLATE_ASSEMBLE_XID" val="60656f434054ed1e2fb8068a"/>
  <p:tag name="KSO_WM_TEMPLATE_ASSEMBLE_GROUPID" val="60656f434054ed1e2fb8068a"/>
</p:tagLst>
</file>

<file path=ppt/tags/tag626.xml><?xml version="1.0" encoding="utf-8"?>
<p:tagLst xmlns:p="http://schemas.openxmlformats.org/presentationml/2006/main">
  <p:tag name="KSO_WM_UNIT_BLOCK" val="0"/>
  <p:tag name="KSO_WM_UNIT_DEC_AREA_ID" val="62e8a7ef88484c27907bbead105ca5aa"/>
  <p:tag name="KSO_WM_UNIT_HIGHLIGHT" val="0"/>
  <p:tag name="KSO_WM_UNIT_COMPATIBLE" val="0"/>
  <p:tag name="KSO_WM_UNIT_DIAGRAM_ISNUMVISUAL" val="0"/>
  <p:tag name="KSO_WM_UNIT_DIAGRAM_ISREFERUNIT" val="0"/>
  <p:tag name="KSO_WM_UNIT_TYPE" val="i"/>
  <p:tag name="KSO_WM_UNIT_INDEX" val="2"/>
  <p:tag name="KSO_WM_UNIT_ID" val="diagram20212759_1*i*2"/>
  <p:tag name="KSO_WM_TEMPLATE_CATEGORY" val="diagram"/>
  <p:tag name="KSO_WM_TEMPLATE_INDEX" val="20212759"/>
  <p:tag name="KSO_WM_UNIT_LAYERLEVEL" val="1"/>
  <p:tag name="KSO_WM_TAG_VERSION" val="1.0"/>
  <p:tag name="KSO_WM_BEAUTIFY_FLAG" val="#wm#"/>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8"/>
  <p:tag name="KSO_WM_TEMPLATE_ASSEMBLE_XID" val="60656f434054ed1e2fb8068a"/>
  <p:tag name="KSO_WM_TEMPLATE_ASSEMBLE_GROUPID" val="60656f434054ed1e2fb8068a"/>
</p:tagLst>
</file>

<file path=ppt/tags/tag627.xml><?xml version="1.0" encoding="utf-8"?>
<p:tagLst xmlns:p="http://schemas.openxmlformats.org/presentationml/2006/main">
  <p:tag name="KSO_WM_UNIT_BLOCK" val="0"/>
  <p:tag name="KSO_WM_UNIT_DEC_AREA_ID" val="f73bda84c42e4735b3f5d092a816bbc7"/>
  <p:tag name="KSO_WM_UNIT_HIGHLIGHT" val="0"/>
  <p:tag name="KSO_WM_UNIT_COMPATIBLE" val="0"/>
  <p:tag name="KSO_WM_UNIT_DIAGRAM_ISNUMVISUAL" val="0"/>
  <p:tag name="KSO_WM_UNIT_DIAGRAM_ISREFERUNIT" val="0"/>
  <p:tag name="KSO_WM_UNIT_TYPE" val="i"/>
  <p:tag name="KSO_WM_UNIT_INDEX" val="3"/>
  <p:tag name="KSO_WM_UNIT_ID" val="diagram20212759_1*i*3"/>
  <p:tag name="KSO_WM_TEMPLATE_CATEGORY" val="diagram"/>
  <p:tag name="KSO_WM_TEMPLATE_INDEX" val="20212759"/>
  <p:tag name="KSO_WM_UNIT_LAYERLEVEL" val="1"/>
  <p:tag name="KSO_WM_TAG_VERSION" val="1.0"/>
  <p:tag name="KSO_WM_BEAUTIFY_FLAG" val="#wm#"/>
  <p:tag name="KSO_WM_UNIT_SM_LIMIT_TYPE" val="2"/>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494"/>
  <p:tag name="KSO_WM_TEMPLATE_ASSEMBLE_XID" val="60656f434054ed1e2fb8068a"/>
  <p:tag name="KSO_WM_TEMPLATE_ASSEMBLE_GROUPID" val="60656f434054ed1e2fb8068a"/>
</p:tagLst>
</file>

<file path=ppt/tags/tag628.xml><?xml version="1.0" encoding="utf-8"?>
<p:tagLst xmlns:p="http://schemas.openxmlformats.org/presentationml/2006/main">
  <p:tag name="KSO_WM_UNIT_BLOCK" val="0"/>
  <p:tag name="KSO_WM_UNIT_DEC_AREA_ID" val="69bd12f14aa74ace9c6c03891def0a09"/>
  <p:tag name="KSO_WM_UNIT_HIGHLIGHT" val="0"/>
  <p:tag name="KSO_WM_UNIT_COMPATIBLE" val="0"/>
  <p:tag name="KSO_WM_UNIT_DIAGRAM_ISNUMVISUAL" val="0"/>
  <p:tag name="KSO_WM_UNIT_DIAGRAM_ISREFERUNIT" val="0"/>
  <p:tag name="KSO_WM_UNIT_TYPE" val="i"/>
  <p:tag name="KSO_WM_UNIT_INDEX" val="4"/>
  <p:tag name="KSO_WM_UNIT_ID" val="diagram20212759_1*i*4"/>
  <p:tag name="KSO_WM_TEMPLATE_CATEGORY" val="diagram"/>
  <p:tag name="KSO_WM_TEMPLATE_INDEX" val="20212759"/>
  <p:tag name="KSO_WM_UNIT_LAYERLEVEL" val="1"/>
  <p:tag name="KSO_WM_TAG_VERSION" val="1.0"/>
  <p:tag name="KSO_WM_BEAUTIFY_FLAG" val="#wm#"/>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434054ed1e2fb8068a"/>
  <p:tag name="KSO_WM_TEMPLATE_ASSEMBLE_GROUPID" val="60656f434054ed1e2fb8068a"/>
</p:tagLst>
</file>

<file path=ppt/tags/tag62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759_1*f*1"/>
  <p:tag name="KSO_WM_TEMPLATE_CATEGORY" val="diagram"/>
  <p:tag name="KSO_WM_TEMPLATE_INDEX" val="20212759"/>
  <p:tag name="KSO_WM_UNIT_LAYERLEVEL" val="1"/>
  <p:tag name="KSO_WM_TAG_VERSION" val="1.0"/>
  <p:tag name="KSO_WM_BEAUTIFY_FLAG" val="#wm#"/>
  <p:tag name="KSO_WM_UNIT_DEFAULT_FONT" val="14;20;2"/>
  <p:tag name="KSO_WM_UNIT_BLOCK" val="0"/>
  <p:tag name="KSO_WM_UNIT_VALUE" val="90"/>
  <p:tag name="KSO_WM_UNIT_SHOW_EDIT_AREA_INDICATION" val="1"/>
  <p:tag name="KSO_WM_CHIP_GROUPID" val="5e6b05596848fb12bee65ac8"/>
  <p:tag name="KSO_WM_CHIP_XID" val="5e6b05596848fb12bee65aca"/>
  <p:tag name="KSO_WM_UNIT_DEC_AREA_ID" val="c07668e148ec4dedb584cf41d419c6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6cef0f8446c402e9cadb6d53159676d"/>
  <p:tag name="KSO_WM_UNIT_SUPPORT_BIG_FONT" val="1"/>
  <p:tag name="KSO_WM_UNIT_SUPPORT_UNIT_TYPE" val="[&quot;l&quot;,&quot;m&quot;,&quot;n&quot;,&quot;o&quot;,&quot;p&quot;,&quot;q&quot;,&quot;r&quot;,&quot;δ&quot;,&quot;ε&quot;,&quot;ζ&quot;,&quot;η&quot;,&quot;d&quot;,&quot;α&quot;,&quot;β&quot;]"/>
  <p:tag name="KSO_WM_UNIT_TEXT_FILL_FORE_SCHEMECOLOR_INDEX_BRIGHTNESS" val="0.25"/>
  <p:tag name="KSO_WM_UNIT_TEXT_FILL_FORE_SCHEMECOLOR_INDEX" val="13"/>
  <p:tag name="KSO_WM_UNIT_TEXT_FILL_TYPE" val="1"/>
  <p:tag name="KSO_WM_TEMPLATE_ASSEMBLE_XID" val="60656f434054ed1e2fb8068a"/>
  <p:tag name="KSO_WM_TEMPLATE_ASSEMBLE_GROUPID" val="60656f434054ed1e2fb8068a"/>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3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3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4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4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5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5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65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6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6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7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7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3245_1*n_h_h_i*1_2_1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5"/>
  <p:tag name="KSO_WM_UNIT_TEXT_FILL_TYPE" val="1"/>
  <p:tag name="KSO_WM_UNIT_USESOURCEFORMAT_APPLY"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3245_1*n_h_h_i*1_2_3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7"/>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3245_1*n_h_h_i*1_2_2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6"/>
  <p:tag name="KSO_WM_UNIT_TEXT_FILL_TYPE" val="1"/>
  <p:tag name="KSO_WM_UNIT_USESOURCEFORMAT_APPLY" val="1"/>
</p:tagLst>
</file>

<file path=ppt/tags/tag681.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3245_1*n_h_h_x*1_2_3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33245_1*n_h_h_i*1_2_4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8"/>
  <p:tag name="KSO_WM_UNIT_TEXT_FILL_TYPE" val="1"/>
  <p:tag name="KSO_WM_UNIT_USESOURCEFORMAT_APPLY" val="1"/>
</p:tagLst>
</file>

<file path=ppt/tags/tag683.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3245_1*n_h_h_x*1_2_2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33245_1*n_h_x*1_1_1"/>
  <p:tag name="KSO_WM_TEMPLATE_CATEGORY" val="diagram"/>
  <p:tag name="KSO_WM_TEMPLATE_INDEX" val="20233245"/>
  <p:tag name="KSO_WM_UNIT_LAYERLEVEL" val="1_1_1"/>
  <p:tag name="KSO_WM_TAG_VERSION" val="3.0"/>
  <p:tag name="KSO_WM_DIAGRAM_VERSION" val="3"/>
  <p:tag name="KSO_WM_DIAGRAM_COLOR_TRICK" val="1"/>
  <p:tag name="KSO_WM_DIAGRAM_COLOR_TEXT_CAN_REMOVE" val="n"/>
  <p:tag name="KSO_WM_UNIT_VALUE" val="190*205"/>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5"/>
  <p:tag name="KSO_WM_UNIT_FILL_FORE_SCHEMECOLOR_INDEX_BRIGHTNESS" val="0"/>
  <p:tag name="KSO_WM_UNIT_FILL_TYPE" val="1"/>
  <p:tag name="KSO_WM_UNIT_USESOURCEFORMAT_APPLY" val="1"/>
</p:tagLst>
</file>

<file path=ppt/tags/tag6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3245_1*n_h_h_f*1_2_1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尽量言简意赅的阐述观点。单击此处输入(您的)智能图形项正文。"/>
  <p:tag name="KSO_WM_UNIT_TEXT_FILL_FORE_SCHEMECOLOR_INDEX" val="1"/>
  <p:tag name="KSO_WM_UNIT_TEXT_FILL_TYPE" val="1"/>
  <p:tag name="KSO_WM_UNIT_USESOURCEFORMAT_APPLY" val="1"/>
</p:tagLst>
</file>

<file path=ppt/tags/tag6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3245_1*n_h_h_f*1_2_2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UNIT_USESOURCEFORMAT_APPLY" val="1"/>
</p:tagLst>
</file>

<file path=ppt/tags/tag6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3245_1*n_h_h_f*1_2_3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尽量言简意赅的阐述观点。单击此处输入(您的)智能图形项正文。"/>
  <p:tag name="KSO_WM_UNIT_TEXT_FILL_FORE_SCHEMECOLOR_INDEX" val="1"/>
  <p:tag name="KSO_WM_UNIT_TEXT_FILL_TYPE" val="1"/>
  <p:tag name="KSO_WM_UNIT_USESOURCEFORMAT_APPLY" val="1"/>
</p:tagLst>
</file>

<file path=ppt/tags/tag6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3245_1*n_h_h_f*1_2_5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正文，文字是您思想的提炼，请尽量言简意赅的阐述观点。单击此处输入(您的)智能图形项正文。"/>
  <p:tag name="KSO_WM_UNIT_TEXT_FILL_FORE_SCHEMECOLOR_INDEX" val="1"/>
  <p:tag name="KSO_WM_UNIT_TEXT_FILL_TYPE" val="1"/>
  <p:tag name="KSO_WM_UNIT_USESOURCEFORMAT_APPLY" val="1"/>
</p:tagLst>
</file>

<file path=ppt/tags/tag6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3245_1*n_h_h_f*1_2_4_1"/>
  <p:tag name="KSO_WM_TEMPLATE_CATEGORY" val="diagram"/>
  <p:tag name="KSO_WM_TEMPLATE_INDEX" val="20233245"/>
  <p:tag name="KSO_WM_UNIT_LAYERLEVEL" val="1_1_1_1"/>
  <p:tag name="KSO_WM_TAG_VERSION" val="3.0"/>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您的)智能图形项正文，文字是您思想的提炼，请尽量言简意赅的阐述观点。单击此处输入(您的)智能图形项正文。"/>
  <p:tag name="KSO_WM_UNIT_TEXT_FILL_FORE_SCHEMECOLOR_INDEX" val="1"/>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3245_1*n_h_h_x*1_2_4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91.xml><?xml version="1.0" encoding="utf-8"?>
<p:tagLst xmlns:p="http://schemas.openxmlformats.org/presentationml/2006/main">
  <p:tag name="KSO_WM_UNIT_VALUE" val="132*13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3245_1*n_h_h_x*1_2_1_1"/>
  <p:tag name="KSO_WM_TEMPLATE_CATEGORY" val="diagram"/>
  <p:tag name="KSO_WM_TEMPLATE_INDEX" val="20233245"/>
  <p:tag name="KSO_WM_UNIT_LAYERLEVEL" val="1_1_1_1"/>
  <p:tag name="KSO_WM_TAG_VERSION" val="3.0"/>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3245_1*n_h_a*1_1_1"/>
  <p:tag name="KSO_WM_TEMPLATE_CATEGORY" val="diagram"/>
  <p:tag name="KSO_WM_TEMPLATE_INDEX" val="20233245"/>
  <p:tag name="KSO_WM_UNIT_LAYERLEVEL" val="1_1_1"/>
  <p:tag name="KSO_WM_TAG_VERSION" val="3.0"/>
  <p:tag name="KSO_WM_DIAGRAM_GROUP_CODE" val="n1-1"/>
  <p:tag name="KSO_WM_DIAGRAM_VERSION" val="3"/>
  <p:tag name="KSO_WM_DIAGRAM_COLOR_TRICK" val="1"/>
  <p:tag name="KSO_WM_DIAGRAM_COLOR_TEXT_CAN_REMOVE" val="n"/>
  <p:tag name="KSO_WM_DIAGRAM_MAX_ITEMCNT" val="5"/>
  <p:tag name="KSO_WM_DIAGRAM_MIN_ITEMCNT" val="5"/>
  <p:tag name="KSO_WM_DIAGRAM_VIRTUALLY_FRAME" val="{&quot;height&quot;:359.04999077482006,&quot;left&quot;:56.10000000000002,&quot;top&quot;:128.45000461259,&quot;width&quot;:807.84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69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9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99.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701.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702.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703.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70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70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0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707.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7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1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561_1*f*1"/>
  <p:tag name="KSO_WM_TEMPLATE_CATEGORY" val="diagram"/>
  <p:tag name="KSO_WM_TEMPLATE_INDEX" val="20212561"/>
  <p:tag name="KSO_WM_UNIT_LAYERLEVEL" val="1"/>
  <p:tag name="KSO_WM_TAG_VERSION" val="1.0"/>
  <p:tag name="KSO_WM_BEAUTIFY_FLAG" val="#wm#"/>
  <p:tag name="KSO_WM_UNIT_DEFAULT_FONT" val="14;20;2"/>
  <p:tag name="KSO_WM_UNIT_BLOCK" val="0"/>
  <p:tag name="KSO_WM_UNIT_VALUE" val="96"/>
  <p:tag name="KSO_WM_UNIT_SHOW_EDIT_AREA_INDICATION" val="1"/>
  <p:tag name="KSO_WM_CHIP_GROUPID" val="5e6b05596848fb12bee65ac8"/>
  <p:tag name="KSO_WM_CHIP_XID" val="5e6b05596848fb12bee65aca"/>
  <p:tag name="KSO_WM_UNIT_DEC_AREA_ID" val="b9c175a8ddcd477e804335d4fb903c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c8db3030bba46c0af0a67d84090b5d9"/>
  <p:tag name="KSO_WM_UNIT_TEXT_FILL_FORE_SCHEMECOLOR_INDEX_BRIGHTNESS" val="0.25"/>
  <p:tag name="KSO_WM_UNIT_TEXT_FILL_FORE_SCHEMECOLOR_INDEX" val="13"/>
  <p:tag name="KSO_WM_UNIT_TEXT_FILL_TYPE" val="1"/>
  <p:tag name="KSO_WM_TEMPLATE_ASSEMBLE_XID" val="60656f514054ed1e2fb807b8"/>
  <p:tag name="KSO_WM_TEMPLATE_ASSEMBLE_GROUPID" val="60656f514054ed1e2fb807b8"/>
  <p:tag name="WM_BEAUTIFY_ZORDER_FLAG_TAG" val="3"/>
</p:tagLst>
</file>

<file path=ppt/tags/tag717.xml><?xml version="1.0" encoding="utf-8"?>
<p:tagLst xmlns:p="http://schemas.openxmlformats.org/presentationml/2006/main">
  <p:tag name="KSO_WM_UNIT_VALUE" val="1184*1184"/>
  <p:tag name="KSO_WM_UNIT_HIGHLIGHT" val="0"/>
  <p:tag name="KSO_WM_UNIT_COMPATIBLE" val="1"/>
  <p:tag name="KSO_WM_UNIT_DIAGRAM_ISNUMVISUAL" val="0"/>
  <p:tag name="KSO_WM_UNIT_DIAGRAM_ISREFERUNIT" val="0"/>
  <p:tag name="KSO_WM_UNIT_TYPE" val="d"/>
  <p:tag name="KSO_WM_UNIT_INDEX" val="1"/>
  <p:tag name="KSO_WM_UNIT_ID" val="diagram20212561_1*d*1"/>
  <p:tag name="KSO_WM_TEMPLATE_CATEGORY" val="diagram"/>
  <p:tag name="KSO_WM_TEMPLATE_INDEX" val="20212561"/>
  <p:tag name="KSO_WM_UNIT_LAYERLEVEL" val="1"/>
  <p:tag name="KSO_WM_TAG_VERSION" val="1.0"/>
  <p:tag name="KSO_WM_BEAUTIFY_FLAG" val="#wm#"/>
  <p:tag name="KSO_WM_CHIP_GROUPID" val="5e7310da9a230a26b9e88a19"/>
  <p:tag name="KSO_WM_CHIP_XID" val="5e7310da9a230a26b9e88a1a"/>
  <p:tag name="KSO_WM_UNIT_DEC_AREA_ID" val="51a40de90eed4b8885a2d7a040512b3f"/>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1e46be13ccd943f1847fbee7e11e472e"/>
  <p:tag name="KSO_WM_UNIT_PLACING_PICTURE" val="1e46be13ccd943f1847fbee7e11e472e"/>
  <p:tag name="KSO_WM_TEMPLATE_ASSEMBLE_XID" val="60656f514054ed1e2fb807b8"/>
  <p:tag name="KSO_WM_TEMPLATE_ASSEMBLE_GROUPID" val="60656f514054ed1e2fb807b8"/>
  <p:tag name="WM_BEAUTIFY_ZORDER_FLAG_TAG" val="4"/>
</p:tagLst>
</file>

<file path=ppt/tags/tag71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2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24.xml><?xml version="1.0" encoding="utf-8"?>
<p:tagLst xmlns:p="http://schemas.openxmlformats.org/presentationml/2006/main">
  <p:tag name="KSO_WM_UNIT_VALUE" val="931*1523"/>
  <p:tag name="KSO_WM_UNIT_HIGHLIGHT" val="0"/>
  <p:tag name="KSO_WM_UNIT_COMPATIBLE" val="1"/>
  <p:tag name="KSO_WM_UNIT_DIAGRAM_ISNUMVISUAL" val="0"/>
  <p:tag name="KSO_WM_UNIT_DIAGRAM_ISREFERUNIT" val="0"/>
  <p:tag name="KSO_WM_UNIT_TYPE" val="d"/>
  <p:tag name="KSO_WM_UNIT_INDEX" val="1"/>
  <p:tag name="KSO_WM_UNIT_ID" val="diagram20211008_1*d*1"/>
  <p:tag name="KSO_WM_TEMPLATE_CATEGORY" val="diagram"/>
  <p:tag name="KSO_WM_TEMPLATE_INDEX" val="20211008"/>
  <p:tag name="KSO_WM_UNIT_LAYERLEVEL" val="1"/>
  <p:tag name="KSO_WM_TAG_VERSION" val="1.0"/>
  <p:tag name="KSO_WM_BEAUTIFY_FLAG" val="#wm#"/>
  <p:tag name="KSO_WM_CHIP_GROUPID" val="5e7310da9a230a26b9e88a19"/>
  <p:tag name="KSO_WM_CHIP_XID" val="5e7310da9a230a26b9e88a1a"/>
  <p:tag name="KSO_WM_UNIT_DEC_AREA_ID" val="bbdd324361f642f5ac29827d9a8244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af17e483a774b2c871eee8c5f51145e"/>
  <p:tag name="KSO_WM_UNIT_PLACING_PICTURE" val="faf17e483a774b2c871eee8c5f51145e"/>
  <p:tag name="KSO_WM_TEMPLATE_ASSEMBLE_XID" val="60656ea04054ed1e2fb7fcbc"/>
  <p:tag name="KSO_WM_TEMPLATE_ASSEMBLE_GROUPID" val="60656ea04054ed1e2fb7fcbc"/>
  <p:tag name="WM_BEAUTIFY_ZORDER_FLAG_TAG" val="3"/>
</p:tagLst>
</file>

<file path=ppt/tags/tag72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31.xml><?xml version="1.0" encoding="utf-8"?>
<p:tagLst xmlns:p="http://schemas.openxmlformats.org/presentationml/2006/main">
  <p:tag name="KSO_WM_UNIT_BLOCK" val="0"/>
  <p:tag name="KSO_WM_UNIT_DEC_AREA_ID" val="73156903ee894f5ca46a4cf72274fb10"/>
  <p:tag name="KSO_WM_UNIT_HIGHLIGHT" val="0"/>
  <p:tag name="KSO_WM_UNIT_COMPATIBLE" val="0"/>
  <p:tag name="KSO_WM_UNIT_DIAGRAM_ISNUMVISUAL" val="0"/>
  <p:tag name="KSO_WM_UNIT_DIAGRAM_ISREFERUNIT" val="0"/>
  <p:tag name="KSO_WM_UNIT_TYPE" val="i"/>
  <p:tag name="KSO_WM_UNIT_INDEX" val="1"/>
  <p:tag name="KSO_WM_UNIT_ID" val="diagram20211008_1*i*1"/>
  <p:tag name="KSO_WM_TEMPLATE_CATEGORY" val="diagram"/>
  <p:tag name="KSO_WM_TEMPLATE_INDEX" val="20211008"/>
  <p:tag name="KSO_WM_UNIT_LAYERLEVEL" val="1"/>
  <p:tag name="KSO_WM_TAG_VERSION" val="1.0"/>
  <p:tag name="KSO_WM_BEAUTIFY_FLAG" val="#wm#"/>
  <p:tag name="KSO_WM_UNIT_SM_LIMIT_TYPE" val="3"/>
  <p:tag name="KSO_WM_UNIT_DECORATE_INFO" val="{&quot;DecorateInfoH&quot;:{&quot;IsAbs&quot;:true},&quot;DecorateInfoW&quot;:{&quot;IsAbs&quot;:false},&quot;DecorateInfoX&quot;:{&quot;IsAbs&quot;:true,&quot;Pos&quot;:0},&quot;DecorateInfoY&quot;:{&quot;IsAbs&quot;:true,&quot;Pos&quot;:1},&quot;ReferentInfo&quot;:{&quot;Id&quot;:&quot;3fe90d637a704494ab24df4a7c7a8da5&quot;,&quot;X&quot;:{&quot;Pos&quot;:0},&quot;Y&quot;:{&quot;Pos&quot;:1}},&quot;whChangeMode&quot;:0}"/>
  <p:tag name="KSO_WM_CHIP_GROUPID" val="5efda0ca81ee359a788b1e11"/>
  <p:tag name="KSO_WM_CHIP_XID" val="5efda0ca81ee359a788b1e12"/>
  <p:tag name="KSO_WM_UNIT_FILL_FORE_SCHEMECOLOR_INDEX_BRIGHTNESS" val="0"/>
  <p:tag name="KSO_WM_UNIT_FILL_FORE_SCHEMECOLOR_INDEX" val="16"/>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20"/>
  <p:tag name="KSO_WM_TEMPLATE_ASSEMBLE_XID" val="60656ea04054ed1e2fb7fcbc"/>
  <p:tag name="KSO_WM_TEMPLATE_ASSEMBLE_GROUPID" val="60656ea04054ed1e2fb7fcbc"/>
  <p:tag name="WM_BEAUTIFY_ZORDER_FLAG_TAG" val="2"/>
</p:tagLst>
</file>

<file path=ppt/tags/tag7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08_1*f*1"/>
  <p:tag name="KSO_WM_TEMPLATE_CATEGORY" val="diagram"/>
  <p:tag name="KSO_WM_TEMPLATE_INDEX" val="20211008"/>
  <p:tag name="KSO_WM_UNIT_LAYERLEVEL" val="1"/>
  <p:tag name="KSO_WM_TAG_VERSION" val="1.0"/>
  <p:tag name="KSO_WM_BEAUTIFY_FLAG" val="#wm#"/>
  <p:tag name="KSO_WM_UNIT_DEFAULT_FONT" val="14;20;2"/>
  <p:tag name="KSO_WM_UNIT_BLOCK" val="0"/>
  <p:tag name="KSO_WM_UNIT_VALUE" val="128"/>
  <p:tag name="KSO_WM_UNIT_SHOW_EDIT_AREA_INDICATION" val="1"/>
  <p:tag name="KSO_WM_CHIP_GROUPID" val="5e6b05596848fb12bee65ac8"/>
  <p:tag name="KSO_WM_CHIP_XID" val="5e6b05596848fb12bee65aca"/>
  <p:tag name="KSO_WM_UNIT_DEC_AREA_ID" val="3fe90d637a704494ab24df4a7c7a8d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c9f53a6766c460e8a3870e58db9b32d"/>
  <p:tag name="KSO_WM_UNIT_TEXT_FILL_FORE_SCHEMECOLOR_INDEX_BRIGHTNESS" val="0.25"/>
  <p:tag name="KSO_WM_UNIT_TEXT_FILL_FORE_SCHEMECOLOR_INDEX" val="13"/>
  <p:tag name="KSO_WM_UNIT_TEXT_FILL_TYPE" val="1"/>
  <p:tag name="KSO_WM_TEMPLATE_ASSEMBLE_XID" val="60656ea04054ed1e2fb7fcbc"/>
  <p:tag name="KSO_WM_TEMPLATE_ASSEMBLE_GROUPID" val="60656ea04054ed1e2fb7fcbc"/>
  <p:tag name="WM_BEAUTIFY_ZORDER_FLAG_TAG" val="4"/>
</p:tagLst>
</file>

<file path=ppt/tags/tag73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3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39.xml><?xml version="1.0" encoding="utf-8"?>
<p:tagLst xmlns:p="http://schemas.openxmlformats.org/presentationml/2006/main">
  <p:tag name="KSO_WM_UNIT_BLOCK" val="0"/>
  <p:tag name="KSO_WM_UNIT_DEC_AREA_ID" val="73156903ee894f5ca46a4cf72274fb10"/>
  <p:tag name="KSO_WM_UNIT_HIGHLIGHT" val="0"/>
  <p:tag name="KSO_WM_UNIT_COMPATIBLE" val="0"/>
  <p:tag name="KSO_WM_UNIT_DIAGRAM_ISNUMVISUAL" val="0"/>
  <p:tag name="KSO_WM_UNIT_DIAGRAM_ISREFERUNIT" val="0"/>
  <p:tag name="KSO_WM_UNIT_TYPE" val="i"/>
  <p:tag name="KSO_WM_UNIT_INDEX" val="1"/>
  <p:tag name="KSO_WM_UNIT_ID" val="diagram20211008_1*i*1"/>
  <p:tag name="KSO_WM_TEMPLATE_CATEGORY" val="diagram"/>
  <p:tag name="KSO_WM_TEMPLATE_INDEX" val="20211008"/>
  <p:tag name="KSO_WM_UNIT_LAYERLEVEL" val="1"/>
  <p:tag name="KSO_WM_TAG_VERSION" val="1.0"/>
  <p:tag name="KSO_WM_BEAUTIFY_FLAG" val="#wm#"/>
  <p:tag name="KSO_WM_UNIT_SM_LIMIT_TYPE" val="3"/>
  <p:tag name="KSO_WM_UNIT_DECORATE_INFO" val="{&quot;DecorateInfoH&quot;:{&quot;IsAbs&quot;:true},&quot;DecorateInfoW&quot;:{&quot;IsAbs&quot;:false},&quot;DecorateInfoX&quot;:{&quot;IsAbs&quot;:true,&quot;Pos&quot;:0},&quot;DecorateInfoY&quot;:{&quot;IsAbs&quot;:true,&quot;Pos&quot;:1},&quot;ReferentInfo&quot;:{&quot;Id&quot;:&quot;3fe90d637a704494ab24df4a7c7a8da5&quot;,&quot;X&quot;:{&quot;Pos&quot;:0},&quot;Y&quot;:{&quot;Pos&quot;:1}},&quot;whChangeMode&quot;:0}"/>
  <p:tag name="KSO_WM_CHIP_GROUPID" val="5efda0ca81ee359a788b1e11"/>
  <p:tag name="KSO_WM_CHIP_XID" val="5efda0ca81ee359a788b1e12"/>
  <p:tag name="KSO_WM_UNIT_FILL_FORE_SCHEMECOLOR_INDEX_BRIGHTNESS" val="0"/>
  <p:tag name="KSO_WM_UNIT_FILL_FORE_SCHEMECOLOR_INDEX" val="16"/>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20"/>
  <p:tag name="KSO_WM_TEMPLATE_ASSEMBLE_XID" val="60656ea04054ed1e2fb7fcbc"/>
  <p:tag name="KSO_WM_TEMPLATE_ASSEMBLE_GROUPID" val="60656ea04054ed1e2fb7fcbc"/>
  <p:tag name="WM_BEAUTIFY_ZORDER_FLAG_TAG"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008_1*f*1"/>
  <p:tag name="KSO_WM_TEMPLATE_CATEGORY" val="diagram"/>
  <p:tag name="KSO_WM_TEMPLATE_INDEX" val="20211008"/>
  <p:tag name="KSO_WM_UNIT_LAYERLEVEL" val="1"/>
  <p:tag name="KSO_WM_TAG_VERSION" val="1.0"/>
  <p:tag name="KSO_WM_BEAUTIFY_FLAG" val="#wm#"/>
  <p:tag name="KSO_WM_UNIT_DEFAULT_FONT" val="14;20;2"/>
  <p:tag name="KSO_WM_UNIT_BLOCK" val="0"/>
  <p:tag name="KSO_WM_UNIT_VALUE" val="128"/>
  <p:tag name="KSO_WM_UNIT_SHOW_EDIT_AREA_INDICATION" val="1"/>
  <p:tag name="KSO_WM_CHIP_GROUPID" val="5e6b05596848fb12bee65ac8"/>
  <p:tag name="KSO_WM_CHIP_XID" val="5e6b05596848fb12bee65aca"/>
  <p:tag name="KSO_WM_UNIT_DEC_AREA_ID" val="3fe90d637a704494ab24df4a7c7a8d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c9f53a6766c460e8a3870e58db9b32d"/>
  <p:tag name="KSO_WM_UNIT_TEXT_FILL_FORE_SCHEMECOLOR_INDEX_BRIGHTNESS" val="0.25"/>
  <p:tag name="KSO_WM_UNIT_TEXT_FILL_FORE_SCHEMECOLOR_INDEX" val="13"/>
  <p:tag name="KSO_WM_UNIT_TEXT_FILL_TYPE" val="1"/>
  <p:tag name="KSO_WM_TEMPLATE_ASSEMBLE_XID" val="60656ea04054ed1e2fb7fcbc"/>
  <p:tag name="KSO_WM_TEMPLATE_ASSEMBLE_GROUPID" val="60656ea04054ed1e2fb7fcbc"/>
  <p:tag name="WM_BEAUTIFY_ZORDER_FLAG_TAG" val="4"/>
</p:tagLst>
</file>

<file path=ppt/tags/tag74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74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744.xml><?xml version="1.0" encoding="utf-8"?>
<p:tagLst xmlns:p="http://schemas.openxmlformats.org/presentationml/2006/main">
  <p:tag name="KSO_WM_UNIT_VALUE" val="550*550"/>
  <p:tag name="KSO_WM_UNIT_HIGHLIGHT" val="0"/>
  <p:tag name="KSO_WM_UNIT_COMPATIBLE" val="0"/>
  <p:tag name="KSO_WM_UNIT_DIAGRAM_ISNUMVISUAL" val="0"/>
  <p:tag name="KSO_WM_UNIT_DIAGRAM_ISREFERUNIT" val="0"/>
  <p:tag name="KSO_WM_UNIT_TYPE" val="d"/>
  <p:tag name="KSO_WM_UNIT_INDEX" val="1"/>
  <p:tag name="KSO_WM_UNIT_ID" val="diagram20212218_1*d*1"/>
  <p:tag name="KSO_WM_TEMPLATE_CATEGORY" val="diagram"/>
  <p:tag name="KSO_WM_TEMPLATE_INDEX" val="20212218"/>
  <p:tag name="KSO_WM_UNIT_LAYERLEVEL" val="1"/>
  <p:tag name="KSO_WM_TAG_VERSION" val="1.0"/>
  <p:tag name="KSO_WM_BEAUTIFY_FLAG" val="#wm#"/>
  <p:tag name="KSO_WM_CHIP_GROUPID" val="5e7310da9a230a26b9e88a19"/>
  <p:tag name="KSO_WM_CHIP_XID" val="5e7310da9a230a26b9e88a1a"/>
  <p:tag name="KSO_WM_UNIT_DEC_AREA_ID" val="2b32f073a63e44ec98017386be452294"/>
  <p:tag name="KSO_WM_CHIP_FILLAREA_FILL_RULE" val="{&quot;fill_align&quot;:&quot;rt&quot;,&quot;fill_mode&quot;:&quot;full&quot;,&quot;sacle_strategy&quot;:&quot;smart&quot;}"/>
  <p:tag name="KSO_WM_ASSEMBLE_CHIP_INDEX" val="a89941cca8b846368910b506219f0467"/>
  <p:tag name="KSO_WM_UNIT_PLACING_PICTURE" val="a89941cca8b846368910b506219f0467"/>
  <p:tag name="KSO_WM_TEMPLATE_ASSEMBLE_XID" val="60656f2e4054ed1e2fb80509"/>
  <p:tag name="KSO_WM_TEMPLATE_ASSEMBLE_GROUPID" val="60656f2e4054ed1e2fb80509"/>
  <p:tag name="WM_BEAUTIFY_ZORDER_FLAG_TAG" val="4"/>
  <p:tag name="KSO_WM_UNIT_PLACING_PICTURE_INFO" val="{&quot;code&quot;:&quot;&quot;,&quot;full_picture&quot;:false,&quot;scheme&quot;:&quot;&quot;,&quot;spacing&quot;:5}"/>
  <p:tag name="KSO_WM_UNIT_PLACING_PICTURE_COLLAGE_RELATIVERECTANGLE" val="{&quot;height&quot;:5709.998024791643,&quot;width&quot;:11101.072440944881}"/>
</p:tagLst>
</file>

<file path=ppt/tags/tag74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7T22:28:30&quot;,&quot;maxSize&quot;:{&quot;size1&quot;:20},&quot;minSize&quot;:{&quot;size1&quot;:11.2},&quot;normalSize&quot;:{&quot;size1&quot;:11.2},&quot;subLayout&quot;:[{&quot;id&quot;:&quot;2025-07-17T22:28:30&quot;,&quot;margin&quot;:{&quot;bottom&quot;:0.025999998673796654,&quot;left&quot;:1.2699999809265137,&quot;right&quot;:1.2699999809265137,&quot;top&quot;:0.4230000376701355},&quot;type&quot;:0},{&quot;id&quot;:&quot;2025-07-17T22:28:30&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6231</Words>
  <Application>WPS 演示</Application>
  <PresentationFormat>宽屏</PresentationFormat>
  <Paragraphs>308</Paragraphs>
  <Slides>41</Slides>
  <Notes>1</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41</vt:i4>
      </vt:variant>
    </vt:vector>
  </HeadingPairs>
  <TitlesOfParts>
    <vt:vector size="60" baseType="lpstr">
      <vt:lpstr>Arial</vt:lpstr>
      <vt:lpstr>宋体</vt:lpstr>
      <vt:lpstr>Wingdings</vt:lpstr>
      <vt:lpstr>微软雅黑</vt:lpstr>
      <vt:lpstr>汉仪旗黑-85S</vt:lpstr>
      <vt:lpstr>黑体</vt:lpstr>
      <vt:lpstr>Viner Hand ITC</vt:lpstr>
      <vt:lpstr>汉仪旗黑-85S</vt:lpstr>
      <vt:lpstr>Segoe UI</vt:lpstr>
      <vt:lpstr>Wingdings</vt:lpstr>
      <vt:lpstr>仓耳小丸子</vt:lpstr>
      <vt:lpstr>汉仪粗圆简</vt:lpstr>
      <vt:lpstr>Arial</vt:lpstr>
      <vt:lpstr>Arial Unicode MS</vt:lpstr>
      <vt:lpstr>方正小标宋简体</vt:lpstr>
      <vt:lpstr>Arial Black</vt:lpstr>
      <vt:lpstr>Office 主题​​</vt:lpstr>
      <vt:lpstr>1_Office 主题​​</vt:lpstr>
      <vt:lpstr>2_Office 主题​​</vt:lpstr>
      <vt:lpstr> 项目一  下载Linux操作系统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白玉羚</cp:lastModifiedBy>
  <cp:revision>38</cp:revision>
  <dcterms:created xsi:type="dcterms:W3CDTF">2025-07-17T14:13:00Z</dcterms:created>
  <dcterms:modified xsi:type="dcterms:W3CDTF">2025-12-02T03:16:57Z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
  </property>
</Properties>
</file>