
<file path=[Content_Types].xml><?xml version="1.0" encoding="utf-8"?>
<Types xmlns="http://schemas.openxmlformats.org/package/2006/content-types"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57"/>
  </p:handoutMasterIdLst>
  <p:sldIdLst>
    <p:sldId id="257" r:id="rId4"/>
    <p:sldId id="278" r:id="rId5"/>
    <p:sldId id="318" r:id="rId7"/>
    <p:sldId id="279" r:id="rId8"/>
    <p:sldId id="280" r:id="rId9"/>
    <p:sldId id="282" r:id="rId10"/>
    <p:sldId id="285" r:id="rId11"/>
    <p:sldId id="286" r:id="rId12"/>
    <p:sldId id="287" r:id="rId13"/>
    <p:sldId id="288" r:id="rId14"/>
    <p:sldId id="289" r:id="rId15"/>
    <p:sldId id="290" r:id="rId16"/>
    <p:sldId id="319" r:id="rId17"/>
    <p:sldId id="291" r:id="rId18"/>
    <p:sldId id="320" r:id="rId19"/>
    <p:sldId id="261" r:id="rId20"/>
    <p:sldId id="262" r:id="rId21"/>
    <p:sldId id="264" r:id="rId22"/>
    <p:sldId id="276" r:id="rId23"/>
    <p:sldId id="266" r:id="rId24"/>
    <p:sldId id="268" r:id="rId25"/>
    <p:sldId id="321" r:id="rId26"/>
    <p:sldId id="270" r:id="rId27"/>
    <p:sldId id="277" r:id="rId28"/>
    <p:sldId id="322" r:id="rId29"/>
    <p:sldId id="292" r:id="rId30"/>
    <p:sldId id="293" r:id="rId31"/>
    <p:sldId id="294" r:id="rId32"/>
    <p:sldId id="295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2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24" r:id="rId51"/>
    <p:sldId id="313" r:id="rId52"/>
    <p:sldId id="314" r:id="rId53"/>
    <p:sldId id="315" r:id="rId54"/>
    <p:sldId id="316" r:id="rId55"/>
    <p:sldId id="317" r:id="rId5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  <p:cmAuthor id="3" name="刘 小刘" initials="刘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7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1" Type="http://schemas.openxmlformats.org/officeDocument/2006/relationships/commentAuthors" Target="commentAuthors.xml"/><Relationship Id="rId60" Type="http://schemas.openxmlformats.org/officeDocument/2006/relationships/tableStyles" Target="tableStyles.xml"/><Relationship Id="rId6" Type="http://schemas.openxmlformats.org/officeDocument/2006/relationships/notesMaster" Target="notesMasters/notesMaster1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7311" y="5"/>
            <a:ext cx="12429370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7826138" y="2492134"/>
            <a:ext cx="997432" cy="7734300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730319" y="2702794"/>
            <a:ext cx="7117545" cy="11185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730319" y="3886684"/>
            <a:ext cx="7117545" cy="67631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630542" y="4681986"/>
            <a:ext cx="2523129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402188" y="4681986"/>
            <a:ext cx="2523127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4001597" y="5613400"/>
            <a:ext cx="8190403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5187002" y="2377388"/>
            <a:ext cx="570170" cy="707886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12192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500907" y="3090044"/>
            <a:ext cx="5190185" cy="740727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4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500907" y="3883113"/>
            <a:ext cx="5190185" cy="1477027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608342" y="5053054"/>
            <a:ext cx="1583658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88374" y="2588654"/>
            <a:ext cx="5015250" cy="1519707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8603626" y="3112882"/>
            <a:ext cx="436739" cy="542227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3151635" y="3119499"/>
            <a:ext cx="436739" cy="542227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11009630" y="351790"/>
            <a:ext cx="737870" cy="916305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443865" y="5584825"/>
            <a:ext cx="737870" cy="916305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0" indent="0"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4823460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520" y="669290"/>
            <a:ext cx="10976610" cy="565150"/>
          </a:xfrm>
        </p:spPr>
        <p:txBody>
          <a:bodyPr anchor="ctr"/>
          <a:lstStyle>
            <a:lvl1pPr algn="ctr">
              <a:lnSpc>
                <a:spcPct val="100000"/>
              </a:lnSpc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Viner Hand ITC" panose="03070502030502020203" charset="0"/>
              <a:ea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5457825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6734175" y="5323840"/>
            <a:ext cx="5457825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53.xml"/><Relationship Id="rId7" Type="http://schemas.openxmlformats.org/officeDocument/2006/relationships/image" Target="../media/image2.png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5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" Type="http://schemas.openxmlformats.org/officeDocument/2006/relationships/tags" Target="../tags/tag26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80.xml"/><Relationship Id="rId8" Type="http://schemas.openxmlformats.org/officeDocument/2006/relationships/tags" Target="../tags/tag279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83.xml"/><Relationship Id="rId11" Type="http://schemas.openxmlformats.org/officeDocument/2006/relationships/tags" Target="../tags/tag282.xml"/><Relationship Id="rId10" Type="http://schemas.openxmlformats.org/officeDocument/2006/relationships/tags" Target="../tags/tag281.xml"/><Relationship Id="rId1" Type="http://schemas.openxmlformats.org/officeDocument/2006/relationships/tags" Target="../tags/tag27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tags" Target="../tags/tag291.xml"/><Relationship Id="rId7" Type="http://schemas.openxmlformats.org/officeDocument/2006/relationships/tags" Target="../tags/tag290.xml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4" Type="http://schemas.openxmlformats.org/officeDocument/2006/relationships/slideLayout" Target="../slideLayouts/slideLayout17.xml"/><Relationship Id="rId23" Type="http://schemas.openxmlformats.org/officeDocument/2006/relationships/tags" Target="../tags/tag306.xml"/><Relationship Id="rId22" Type="http://schemas.openxmlformats.org/officeDocument/2006/relationships/tags" Target="../tags/tag305.xml"/><Relationship Id="rId21" Type="http://schemas.openxmlformats.org/officeDocument/2006/relationships/tags" Target="../tags/tag304.xml"/><Relationship Id="rId20" Type="http://schemas.openxmlformats.org/officeDocument/2006/relationships/tags" Target="../tags/tag303.xml"/><Relationship Id="rId2" Type="http://schemas.openxmlformats.org/officeDocument/2006/relationships/tags" Target="../tags/tag285.xml"/><Relationship Id="rId19" Type="http://schemas.openxmlformats.org/officeDocument/2006/relationships/tags" Target="../tags/tag302.xml"/><Relationship Id="rId18" Type="http://schemas.openxmlformats.org/officeDocument/2006/relationships/tags" Target="../tags/tag301.xml"/><Relationship Id="rId17" Type="http://schemas.openxmlformats.org/officeDocument/2006/relationships/tags" Target="../tags/tag300.xml"/><Relationship Id="rId16" Type="http://schemas.openxmlformats.org/officeDocument/2006/relationships/tags" Target="../tags/tag299.xml"/><Relationship Id="rId15" Type="http://schemas.openxmlformats.org/officeDocument/2006/relationships/tags" Target="../tags/tag298.xml"/><Relationship Id="rId14" Type="http://schemas.openxmlformats.org/officeDocument/2006/relationships/tags" Target="../tags/tag297.xml"/><Relationship Id="rId13" Type="http://schemas.openxmlformats.org/officeDocument/2006/relationships/tags" Target="../tags/tag296.xml"/><Relationship Id="rId12" Type="http://schemas.openxmlformats.org/officeDocument/2006/relationships/tags" Target="../tags/tag295.xml"/><Relationship Id="rId11" Type="http://schemas.openxmlformats.org/officeDocument/2006/relationships/tags" Target="../tags/tag294.xml"/><Relationship Id="rId10" Type="http://schemas.openxmlformats.org/officeDocument/2006/relationships/tags" Target="../tags/tag293.xml"/><Relationship Id="rId1" Type="http://schemas.openxmlformats.org/officeDocument/2006/relationships/tags" Target="../tags/tag28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13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" Type="http://schemas.openxmlformats.org/officeDocument/2006/relationships/tags" Target="../tags/tag30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21.xml"/><Relationship Id="rId8" Type="http://schemas.openxmlformats.org/officeDocument/2006/relationships/image" Target="../media/image6.png"/><Relationship Id="rId7" Type="http://schemas.openxmlformats.org/officeDocument/2006/relationships/tags" Target="../tags/tag320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31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0" Type="http://schemas.openxmlformats.org/officeDocument/2006/relationships/notesSlide" Target="../notesSlides/notesSlide1.xml"/><Relationship Id="rId3" Type="http://schemas.openxmlformats.org/officeDocument/2006/relationships/tags" Target="../tags/tag165.xml"/><Relationship Id="rId29" Type="http://schemas.openxmlformats.org/officeDocument/2006/relationships/slideLayout" Target="../slideLayouts/slideLayout17.xml"/><Relationship Id="rId28" Type="http://schemas.openxmlformats.org/officeDocument/2006/relationships/tags" Target="../tags/tag190.xml"/><Relationship Id="rId27" Type="http://schemas.openxmlformats.org/officeDocument/2006/relationships/tags" Target="../tags/tag189.xml"/><Relationship Id="rId26" Type="http://schemas.openxmlformats.org/officeDocument/2006/relationships/tags" Target="../tags/tag188.xml"/><Relationship Id="rId25" Type="http://schemas.openxmlformats.org/officeDocument/2006/relationships/tags" Target="../tags/tag187.xml"/><Relationship Id="rId24" Type="http://schemas.openxmlformats.org/officeDocument/2006/relationships/tags" Target="../tags/tag186.xml"/><Relationship Id="rId23" Type="http://schemas.openxmlformats.org/officeDocument/2006/relationships/tags" Target="../tags/tag185.xml"/><Relationship Id="rId22" Type="http://schemas.openxmlformats.org/officeDocument/2006/relationships/tags" Target="../tags/tag184.xml"/><Relationship Id="rId21" Type="http://schemas.openxmlformats.org/officeDocument/2006/relationships/tags" Target="../tags/tag183.xml"/><Relationship Id="rId20" Type="http://schemas.openxmlformats.org/officeDocument/2006/relationships/tags" Target="../tags/tag182.xml"/><Relationship Id="rId2" Type="http://schemas.openxmlformats.org/officeDocument/2006/relationships/tags" Target="../tags/tag164.xml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image" Target="../media/image7.png"/><Relationship Id="rId7" Type="http://schemas.openxmlformats.org/officeDocument/2006/relationships/tags" Target="../tags/tag328.xml"/><Relationship Id="rId6" Type="http://schemas.openxmlformats.org/officeDocument/2006/relationships/tags" Target="../tags/tag327.xml"/><Relationship Id="rId5" Type="http://schemas.openxmlformats.org/officeDocument/2006/relationships/tags" Target="../tags/tag326.xml"/><Relationship Id="rId4" Type="http://schemas.openxmlformats.org/officeDocument/2006/relationships/tags" Target="../tags/tag325.xml"/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32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" Type="http://schemas.openxmlformats.org/officeDocument/2006/relationships/tags" Target="../tags/tag330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" Type="http://schemas.openxmlformats.org/officeDocument/2006/relationships/tags" Target="../tags/tag33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47.xml"/><Relationship Id="rId6" Type="http://schemas.openxmlformats.org/officeDocument/2006/relationships/image" Target="../media/image8.png"/><Relationship Id="rId5" Type="http://schemas.openxmlformats.org/officeDocument/2006/relationships/tags" Target="../tags/tag346.xml"/><Relationship Id="rId4" Type="http://schemas.openxmlformats.org/officeDocument/2006/relationships/tags" Target="../tags/tag345.xml"/><Relationship Id="rId3" Type="http://schemas.openxmlformats.org/officeDocument/2006/relationships/tags" Target="../tags/tag344.xml"/><Relationship Id="rId2" Type="http://schemas.openxmlformats.org/officeDocument/2006/relationships/tags" Target="../tags/tag343.xml"/><Relationship Id="rId1" Type="http://schemas.openxmlformats.org/officeDocument/2006/relationships/tags" Target="../tags/tag342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53.xml"/><Relationship Id="rId5" Type="http://schemas.openxmlformats.org/officeDocument/2006/relationships/tags" Target="../tags/tag352.xml"/><Relationship Id="rId4" Type="http://schemas.openxmlformats.org/officeDocument/2006/relationships/tags" Target="../tags/tag351.xml"/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tags" Target="../tags/tag348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58.xml"/><Relationship Id="rId4" Type="http://schemas.openxmlformats.org/officeDocument/2006/relationships/tags" Target="../tags/tag357.xml"/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" Type="http://schemas.openxmlformats.org/officeDocument/2006/relationships/tags" Target="../tags/tag354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64.xml"/><Relationship Id="rId5" Type="http://schemas.openxmlformats.org/officeDocument/2006/relationships/tags" Target="../tags/tag363.xml"/><Relationship Id="rId4" Type="http://schemas.openxmlformats.org/officeDocument/2006/relationships/tags" Target="../tags/tag362.xml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" Type="http://schemas.openxmlformats.org/officeDocument/2006/relationships/tags" Target="../tags/tag359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70.xml"/><Relationship Id="rId5" Type="http://schemas.openxmlformats.org/officeDocument/2006/relationships/tags" Target="../tags/tag369.xml"/><Relationship Id="rId4" Type="http://schemas.openxmlformats.org/officeDocument/2006/relationships/tags" Target="../tags/tag368.xml"/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" Type="http://schemas.openxmlformats.org/officeDocument/2006/relationships/tags" Target="../tags/tag365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76.xml"/><Relationship Id="rId5" Type="http://schemas.openxmlformats.org/officeDocument/2006/relationships/tags" Target="../tags/tag375.xml"/><Relationship Id="rId4" Type="http://schemas.openxmlformats.org/officeDocument/2006/relationships/tags" Target="../tags/tag374.xml"/><Relationship Id="rId3" Type="http://schemas.openxmlformats.org/officeDocument/2006/relationships/tags" Target="../tags/tag373.xml"/><Relationship Id="rId2" Type="http://schemas.openxmlformats.org/officeDocument/2006/relationships/tags" Target="../tags/tag372.xml"/><Relationship Id="rId1" Type="http://schemas.openxmlformats.org/officeDocument/2006/relationships/tags" Target="../tags/tag371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Relationship Id="rId3" Type="http://schemas.openxmlformats.org/officeDocument/2006/relationships/tags" Target="../tags/tag379.xml"/><Relationship Id="rId2" Type="http://schemas.openxmlformats.org/officeDocument/2006/relationships/tags" Target="../tags/tag378.xml"/><Relationship Id="rId1" Type="http://schemas.openxmlformats.org/officeDocument/2006/relationships/tags" Target="../tags/tag37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89.xml"/><Relationship Id="rId6" Type="http://schemas.openxmlformats.org/officeDocument/2006/relationships/tags" Target="../tags/tag388.xml"/><Relationship Id="rId5" Type="http://schemas.openxmlformats.org/officeDocument/2006/relationships/tags" Target="../tags/tag387.xml"/><Relationship Id="rId4" Type="http://schemas.openxmlformats.org/officeDocument/2006/relationships/tags" Target="../tags/tag386.xml"/><Relationship Id="rId3" Type="http://schemas.openxmlformats.org/officeDocument/2006/relationships/tags" Target="../tags/tag385.xml"/><Relationship Id="rId2" Type="http://schemas.openxmlformats.org/officeDocument/2006/relationships/tags" Target="../tags/tag384.xml"/><Relationship Id="rId1" Type="http://schemas.openxmlformats.org/officeDocument/2006/relationships/tags" Target="../tags/tag383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" Type="http://schemas.openxmlformats.org/officeDocument/2006/relationships/tags" Target="../tags/tag390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01.xml"/><Relationship Id="rId5" Type="http://schemas.openxmlformats.org/officeDocument/2006/relationships/tags" Target="../tags/tag400.xml"/><Relationship Id="rId4" Type="http://schemas.openxmlformats.org/officeDocument/2006/relationships/tags" Target="../tags/tag399.xml"/><Relationship Id="rId3" Type="http://schemas.openxmlformats.org/officeDocument/2006/relationships/tags" Target="../tags/tag398.xml"/><Relationship Id="rId2" Type="http://schemas.openxmlformats.org/officeDocument/2006/relationships/tags" Target="../tags/tag397.xml"/><Relationship Id="rId1" Type="http://schemas.openxmlformats.org/officeDocument/2006/relationships/tags" Target="../tags/tag396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07.xml"/><Relationship Id="rId5" Type="http://schemas.openxmlformats.org/officeDocument/2006/relationships/tags" Target="../tags/tag406.xml"/><Relationship Id="rId4" Type="http://schemas.openxmlformats.org/officeDocument/2006/relationships/tags" Target="../tags/tag405.xml"/><Relationship Id="rId3" Type="http://schemas.openxmlformats.org/officeDocument/2006/relationships/tags" Target="../tags/tag404.xml"/><Relationship Id="rId2" Type="http://schemas.openxmlformats.org/officeDocument/2006/relationships/tags" Target="../tags/tag403.xml"/><Relationship Id="rId1" Type="http://schemas.openxmlformats.org/officeDocument/2006/relationships/tags" Target="../tags/tag402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tags" Target="../tags/tag408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19.xml"/><Relationship Id="rId5" Type="http://schemas.openxmlformats.org/officeDocument/2006/relationships/tags" Target="../tags/tag418.xml"/><Relationship Id="rId4" Type="http://schemas.openxmlformats.org/officeDocument/2006/relationships/tags" Target="../tags/tag417.xml"/><Relationship Id="rId3" Type="http://schemas.openxmlformats.org/officeDocument/2006/relationships/tags" Target="../tags/tag416.xml"/><Relationship Id="rId2" Type="http://schemas.openxmlformats.org/officeDocument/2006/relationships/tags" Target="../tags/tag415.xml"/><Relationship Id="rId1" Type="http://schemas.openxmlformats.org/officeDocument/2006/relationships/tags" Target="../tags/tag414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25.xml"/><Relationship Id="rId5" Type="http://schemas.openxmlformats.org/officeDocument/2006/relationships/tags" Target="../tags/tag424.xml"/><Relationship Id="rId4" Type="http://schemas.openxmlformats.org/officeDocument/2006/relationships/tags" Target="../tags/tag423.xml"/><Relationship Id="rId3" Type="http://schemas.openxmlformats.org/officeDocument/2006/relationships/tags" Target="../tags/tag422.xml"/><Relationship Id="rId2" Type="http://schemas.openxmlformats.org/officeDocument/2006/relationships/tags" Target="../tags/tag421.xml"/><Relationship Id="rId1" Type="http://schemas.openxmlformats.org/officeDocument/2006/relationships/tags" Target="../tags/tag420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30.xml"/><Relationship Id="rId4" Type="http://schemas.openxmlformats.org/officeDocument/2006/relationships/tags" Target="../tags/tag429.xml"/><Relationship Id="rId3" Type="http://schemas.openxmlformats.org/officeDocument/2006/relationships/tags" Target="../tags/tag428.xml"/><Relationship Id="rId2" Type="http://schemas.openxmlformats.org/officeDocument/2006/relationships/tags" Target="../tags/tag427.xml"/><Relationship Id="rId1" Type="http://schemas.openxmlformats.org/officeDocument/2006/relationships/tags" Target="../tags/tag426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36.xml"/><Relationship Id="rId5" Type="http://schemas.openxmlformats.org/officeDocument/2006/relationships/tags" Target="../tags/tag435.xml"/><Relationship Id="rId4" Type="http://schemas.openxmlformats.org/officeDocument/2006/relationships/tags" Target="../tags/tag434.xml"/><Relationship Id="rId3" Type="http://schemas.openxmlformats.org/officeDocument/2006/relationships/tags" Target="../tags/tag433.xml"/><Relationship Id="rId2" Type="http://schemas.openxmlformats.org/officeDocument/2006/relationships/tags" Target="../tags/tag432.xml"/><Relationship Id="rId1" Type="http://schemas.openxmlformats.org/officeDocument/2006/relationships/tags" Target="../tags/tag431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42.xml"/><Relationship Id="rId5" Type="http://schemas.openxmlformats.org/officeDocument/2006/relationships/tags" Target="../tags/tag441.xml"/><Relationship Id="rId4" Type="http://schemas.openxmlformats.org/officeDocument/2006/relationships/tags" Target="../tags/tag440.xml"/><Relationship Id="rId3" Type="http://schemas.openxmlformats.org/officeDocument/2006/relationships/tags" Target="../tags/tag439.xml"/><Relationship Id="rId2" Type="http://schemas.openxmlformats.org/officeDocument/2006/relationships/tags" Target="../tags/tag438.xml"/><Relationship Id="rId1" Type="http://schemas.openxmlformats.org/officeDocument/2006/relationships/tags" Target="../tags/tag43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48.xml"/><Relationship Id="rId5" Type="http://schemas.openxmlformats.org/officeDocument/2006/relationships/tags" Target="../tags/tag447.xml"/><Relationship Id="rId4" Type="http://schemas.openxmlformats.org/officeDocument/2006/relationships/tags" Target="../tags/tag446.xml"/><Relationship Id="rId3" Type="http://schemas.openxmlformats.org/officeDocument/2006/relationships/tags" Target="../tags/tag445.xml"/><Relationship Id="rId2" Type="http://schemas.openxmlformats.org/officeDocument/2006/relationships/tags" Target="../tags/tag444.xml"/><Relationship Id="rId1" Type="http://schemas.openxmlformats.org/officeDocument/2006/relationships/tags" Target="../tags/tag443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" Type="http://schemas.openxmlformats.org/officeDocument/2006/relationships/tags" Target="../tags/tag449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60.xml"/><Relationship Id="rId5" Type="http://schemas.openxmlformats.org/officeDocument/2006/relationships/tags" Target="../tags/tag459.xml"/><Relationship Id="rId4" Type="http://schemas.openxmlformats.org/officeDocument/2006/relationships/tags" Target="../tags/tag458.xml"/><Relationship Id="rId3" Type="http://schemas.openxmlformats.org/officeDocument/2006/relationships/tags" Target="../tags/tag457.xml"/><Relationship Id="rId2" Type="http://schemas.openxmlformats.org/officeDocument/2006/relationships/tags" Target="../tags/tag456.xml"/><Relationship Id="rId1" Type="http://schemas.openxmlformats.org/officeDocument/2006/relationships/tags" Target="../tags/tag455.xml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66.xml"/><Relationship Id="rId5" Type="http://schemas.openxmlformats.org/officeDocument/2006/relationships/tags" Target="../tags/tag465.xml"/><Relationship Id="rId4" Type="http://schemas.openxmlformats.org/officeDocument/2006/relationships/tags" Target="../tags/tag464.xml"/><Relationship Id="rId3" Type="http://schemas.openxmlformats.org/officeDocument/2006/relationships/tags" Target="../tags/tag463.xml"/><Relationship Id="rId2" Type="http://schemas.openxmlformats.org/officeDocument/2006/relationships/tags" Target="../tags/tag462.xml"/><Relationship Id="rId1" Type="http://schemas.openxmlformats.org/officeDocument/2006/relationships/tags" Target="../tags/tag461.xml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72.xml"/><Relationship Id="rId5" Type="http://schemas.openxmlformats.org/officeDocument/2006/relationships/tags" Target="../tags/tag471.xml"/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" Type="http://schemas.openxmlformats.org/officeDocument/2006/relationships/tags" Target="../tags/tag468.xml"/><Relationship Id="rId1" Type="http://schemas.openxmlformats.org/officeDocument/2006/relationships/tags" Target="../tags/tag467.xml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78.xml"/><Relationship Id="rId5" Type="http://schemas.openxmlformats.org/officeDocument/2006/relationships/tags" Target="../tags/tag477.xml"/><Relationship Id="rId4" Type="http://schemas.openxmlformats.org/officeDocument/2006/relationships/tags" Target="../tags/tag476.xml"/><Relationship Id="rId3" Type="http://schemas.openxmlformats.org/officeDocument/2006/relationships/tags" Target="../tags/tag475.xml"/><Relationship Id="rId2" Type="http://schemas.openxmlformats.org/officeDocument/2006/relationships/tags" Target="../tags/tag474.xml"/><Relationship Id="rId1" Type="http://schemas.openxmlformats.org/officeDocument/2006/relationships/tags" Target="../tags/tag473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84.xml"/><Relationship Id="rId5" Type="http://schemas.openxmlformats.org/officeDocument/2006/relationships/tags" Target="../tags/tag483.xml"/><Relationship Id="rId4" Type="http://schemas.openxmlformats.org/officeDocument/2006/relationships/tags" Target="../tags/tag482.xml"/><Relationship Id="rId3" Type="http://schemas.openxmlformats.org/officeDocument/2006/relationships/tags" Target="../tags/tag481.xml"/><Relationship Id="rId2" Type="http://schemas.openxmlformats.org/officeDocument/2006/relationships/tags" Target="../tags/tag480.xml"/><Relationship Id="rId1" Type="http://schemas.openxmlformats.org/officeDocument/2006/relationships/tags" Target="../tags/tag479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89.xml"/><Relationship Id="rId4" Type="http://schemas.openxmlformats.org/officeDocument/2006/relationships/tags" Target="../tags/tag488.xml"/><Relationship Id="rId3" Type="http://schemas.openxmlformats.org/officeDocument/2006/relationships/tags" Target="../tags/tag487.xml"/><Relationship Id="rId2" Type="http://schemas.openxmlformats.org/officeDocument/2006/relationships/tags" Target="../tags/tag486.xml"/><Relationship Id="rId1" Type="http://schemas.openxmlformats.org/officeDocument/2006/relationships/tags" Target="../tags/tag485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495.xml"/><Relationship Id="rId5" Type="http://schemas.openxmlformats.org/officeDocument/2006/relationships/tags" Target="../tags/tag494.xml"/><Relationship Id="rId4" Type="http://schemas.openxmlformats.org/officeDocument/2006/relationships/tags" Target="../tags/tag493.xml"/><Relationship Id="rId3" Type="http://schemas.openxmlformats.org/officeDocument/2006/relationships/tags" Target="../tags/tag492.xml"/><Relationship Id="rId2" Type="http://schemas.openxmlformats.org/officeDocument/2006/relationships/tags" Target="../tags/tag491.xml"/><Relationship Id="rId1" Type="http://schemas.openxmlformats.org/officeDocument/2006/relationships/tags" Target="../tags/tag490.xml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501.xml"/><Relationship Id="rId5" Type="http://schemas.openxmlformats.org/officeDocument/2006/relationships/tags" Target="../tags/tag500.xml"/><Relationship Id="rId4" Type="http://schemas.openxmlformats.org/officeDocument/2006/relationships/tags" Target="../tags/tag499.xml"/><Relationship Id="rId3" Type="http://schemas.openxmlformats.org/officeDocument/2006/relationships/tags" Target="../tags/tag498.xml"/><Relationship Id="rId2" Type="http://schemas.openxmlformats.org/officeDocument/2006/relationships/tags" Target="../tags/tag497.xml"/><Relationship Id="rId1" Type="http://schemas.openxmlformats.org/officeDocument/2006/relationships/tags" Target="../tags/tag49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507.xml"/><Relationship Id="rId5" Type="http://schemas.openxmlformats.org/officeDocument/2006/relationships/tags" Target="../tags/tag506.xml"/><Relationship Id="rId4" Type="http://schemas.openxmlformats.org/officeDocument/2006/relationships/tags" Target="../tags/tag505.xml"/><Relationship Id="rId3" Type="http://schemas.openxmlformats.org/officeDocument/2006/relationships/tags" Target="../tags/tag504.xml"/><Relationship Id="rId2" Type="http://schemas.openxmlformats.org/officeDocument/2006/relationships/tags" Target="../tags/tag503.xml"/><Relationship Id="rId1" Type="http://schemas.openxmlformats.org/officeDocument/2006/relationships/tags" Target="../tags/tag502.xml"/></Relationships>
</file>

<file path=ppt/slides/_rels/slide5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513.xml"/><Relationship Id="rId5" Type="http://schemas.openxmlformats.org/officeDocument/2006/relationships/tags" Target="../tags/tag512.xml"/><Relationship Id="rId4" Type="http://schemas.openxmlformats.org/officeDocument/2006/relationships/tags" Target="../tags/tag511.xml"/><Relationship Id="rId3" Type="http://schemas.openxmlformats.org/officeDocument/2006/relationships/tags" Target="../tags/tag510.xml"/><Relationship Id="rId2" Type="http://schemas.openxmlformats.org/officeDocument/2006/relationships/tags" Target="../tags/tag509.xml"/><Relationship Id="rId1" Type="http://schemas.openxmlformats.org/officeDocument/2006/relationships/tags" Target="../tags/tag508.xml"/></Relationships>
</file>

<file path=ppt/slides/_rels/slide5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519.xml"/><Relationship Id="rId5" Type="http://schemas.openxmlformats.org/officeDocument/2006/relationships/tags" Target="../tags/tag518.xml"/><Relationship Id="rId4" Type="http://schemas.openxmlformats.org/officeDocument/2006/relationships/tags" Target="../tags/tag517.xml"/><Relationship Id="rId3" Type="http://schemas.openxmlformats.org/officeDocument/2006/relationships/tags" Target="../tags/tag516.xml"/><Relationship Id="rId2" Type="http://schemas.openxmlformats.org/officeDocument/2006/relationships/tags" Target="../tags/tag515.xml"/><Relationship Id="rId1" Type="http://schemas.openxmlformats.org/officeDocument/2006/relationships/tags" Target="../tags/tag51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32.xml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39.xml"/><Relationship Id="rId7" Type="http://schemas.openxmlformats.org/officeDocument/2006/relationships/image" Target="../media/image1.wmf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537460" y="2643505"/>
            <a:ext cx="7117715" cy="2147570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项目十二</a:t>
            </a:r>
            <a:r>
              <a:rPr lang="en-US" altLang="zh-CN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br>
              <a:rPr lang="en-US" altLang="zh-CN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</a:br>
            <a:r>
              <a:rPr lang="zh-CN" altLang="en-US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搭建</a:t>
            </a:r>
            <a:r>
              <a:rPr lang="en-US" altLang="zh-CN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DNS</a:t>
            </a:r>
            <a:r>
              <a:rPr lang="zh-CN" altLang="en-US" sz="60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服务器</a:t>
            </a:r>
            <a:endParaRPr lang="zh-CN" altLang="en-US" sz="6000" dirty="0">
              <a:solidFill>
                <a:schemeClr val="dk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12.1.3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熟悉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域名查询机制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79755" y="1229360"/>
            <a:ext cx="11277600" cy="40303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indent="0" algn="l" fontAlgn="auto">
              <a:lnSpc>
                <a:spcPct val="20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任何一台主机，要想获得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Internet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的域名服务，必须为自己指定一个域名服务器的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然后，当该主机想解析域名时，就把域名解析的请求发送给该服务器，由该服务器完成解析过程。当域名服务器收到查询请求时，首先检查该名字是否在自己的管理域内，如果在，根据本地数据库中的对应关系将结果发回给源主机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12.1.3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熟悉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域名查询机制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79755" y="1229360"/>
            <a:ext cx="11277600" cy="17259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indent="0"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递归查询（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Recursive Resolution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0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客户机送出查询后，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必须告诉客户机正确的数据或通知其没找到；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自动逐级完成名字解析；客户机只需接触一次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服务器。如图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12-2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所示是递归方式。局部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服务器自己负责向其他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服务器进行查询，一般是先向该域名的根域服务器查询，再由根域名服务器一级级向下查询。最后得到的查询结果返回给局部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服务器，再由局部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服务器返回给客户端。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15" name="图片 97" descr="image00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2393" y="3422650"/>
            <a:ext cx="4387215" cy="261747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8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12.1.3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熟悉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域名查询机制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579755" y="914400"/>
            <a:ext cx="11277600" cy="17259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indent="0"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迭代查询（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Interactive Resolution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0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域名服务器不能提供解析的最终结果，它产生的回答指明了客户机应当联系的另外一台域名服务器的地址。一般另外的服务器就是该域的上级域名服务器地址（当然也可以是其他的服务器），这需要由管理员在该服务器中通过配置完成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9" name="组合 189"/>
          <p:cNvGrpSpPr/>
          <p:nvPr/>
        </p:nvGrpSpPr>
        <p:grpSpPr>
          <a:xfrm>
            <a:off x="3173095" y="2545715"/>
            <a:ext cx="5641975" cy="3995420"/>
            <a:chOff x="2406" y="2337"/>
            <a:chExt cx="6565" cy="5298"/>
          </a:xfrm>
        </p:grpSpPr>
        <p:pic>
          <p:nvPicPr>
            <p:cNvPr id="190" name="Picture 4" descr="http://www.ydaima.com/icon/UploadPic/20101933658459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07" y="4520"/>
              <a:ext cx="902" cy="9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1" name="文本框 43"/>
            <p:cNvSpPr txBox="1"/>
            <p:nvPr/>
          </p:nvSpPr>
          <p:spPr>
            <a:xfrm>
              <a:off x="3411" y="5392"/>
              <a:ext cx="1494" cy="324"/>
            </a:xfrm>
            <a:prstGeom prst="rect">
              <a:avLst/>
            </a:prstGeom>
            <a:noFill/>
            <a:ln>
              <a:noFill/>
            </a:ln>
          </p:spPr>
          <p:txBody>
            <a:bodyPr lIns="54864" tIns="27432" rIns="54864" bIns="27432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用户机</a:t>
              </a:r>
              <a:endParaRPr lang="en-US" altLang="zh-CN" sz="9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pic>
          <p:nvPicPr>
            <p:cNvPr id="192" name="Picture 2" descr="http://www.ydaima.com/icon/UploadPic/2010193370440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07" y="2745"/>
              <a:ext cx="902" cy="9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3" name="文本框 45"/>
            <p:cNvSpPr txBox="1"/>
            <p:nvPr/>
          </p:nvSpPr>
          <p:spPr>
            <a:xfrm>
              <a:off x="3411" y="3607"/>
              <a:ext cx="1494" cy="496"/>
            </a:xfrm>
            <a:prstGeom prst="rect">
              <a:avLst/>
            </a:prstGeom>
            <a:noFill/>
            <a:ln>
              <a:noFill/>
            </a:ln>
          </p:spPr>
          <p:txBody>
            <a:bodyPr lIns="54864" tIns="27432" rIns="54864" bIns="27432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本地</a:t>
              </a: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DNS</a:t>
              </a:r>
              <a:endParaRPr lang="en-US" altLang="zh-CN" sz="9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pic>
          <p:nvPicPr>
            <p:cNvPr id="194" name="Picture 2" descr="http://www.ydaima.com/icon/UploadPic/2010193370440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73" y="2337"/>
              <a:ext cx="902" cy="90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5" name="文本框 47"/>
            <p:cNvSpPr txBox="1"/>
            <p:nvPr/>
          </p:nvSpPr>
          <p:spPr>
            <a:xfrm>
              <a:off x="7477" y="3240"/>
              <a:ext cx="1494" cy="251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根域名</a:t>
              </a:r>
              <a:endParaRPr lang="en-US" altLang="zh-CN" sz="9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pic>
          <p:nvPicPr>
            <p:cNvPr id="196" name="Picture 2" descr="http://www.ydaima.com/icon/UploadPic/2010193370440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73" y="3549"/>
              <a:ext cx="902" cy="9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7" name="文本框 49"/>
            <p:cNvSpPr txBox="1"/>
            <p:nvPr/>
          </p:nvSpPr>
          <p:spPr>
            <a:xfrm>
              <a:off x="7477" y="4451"/>
              <a:ext cx="1494" cy="251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cn</a:t>
              </a: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域名</a:t>
              </a:r>
              <a:endParaRPr lang="en-US" altLang="zh-CN" sz="9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pic>
          <p:nvPicPr>
            <p:cNvPr id="198" name="Picture 2" descr="http://www.ydaima.com/icon/UploadPic/2010193370440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73" y="4760"/>
              <a:ext cx="902" cy="9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9" name="文本框 51"/>
            <p:cNvSpPr txBox="1"/>
            <p:nvPr/>
          </p:nvSpPr>
          <p:spPr>
            <a:xfrm>
              <a:off x="7477" y="5622"/>
              <a:ext cx="1494" cy="504"/>
            </a:xfrm>
            <a:prstGeom prst="rect">
              <a:avLst/>
            </a:prstGeom>
            <a:noFill/>
            <a:ln>
              <a:noFill/>
            </a:ln>
          </p:spPr>
          <p:txBody>
            <a:bodyPr lIns="54864" tIns="27432" rIns="54864" bIns="27432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edu.cn</a:t>
              </a: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域名</a:t>
              </a:r>
              <a:endParaRPr lang="en-US" altLang="zh-CN" sz="9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pic>
          <p:nvPicPr>
            <p:cNvPr id="200" name="Picture 2" descr="http://www.ydaima.com/icon/UploadPic/2010193370440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73" y="5970"/>
              <a:ext cx="902" cy="80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1" name="文本框 53"/>
            <p:cNvSpPr txBox="1"/>
            <p:nvPr/>
          </p:nvSpPr>
          <p:spPr>
            <a:xfrm>
              <a:off x="7477" y="6783"/>
              <a:ext cx="1494" cy="448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jltc.edu.cn</a:t>
              </a: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域名</a:t>
              </a:r>
              <a:endParaRPr lang="en-US" altLang="zh-CN" sz="9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pic>
          <p:nvPicPr>
            <p:cNvPr id="202" name="Picture 6" descr="http://www.ydaima.com/icon/UploadPic/2010193370521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07" y="6153"/>
              <a:ext cx="903" cy="9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3" name="文本框 55"/>
            <p:cNvSpPr txBox="1"/>
            <p:nvPr/>
          </p:nvSpPr>
          <p:spPr>
            <a:xfrm>
              <a:off x="3399" y="7016"/>
              <a:ext cx="1494" cy="619"/>
            </a:xfrm>
            <a:prstGeom prst="rect">
              <a:avLst/>
            </a:prstGeom>
            <a:noFill/>
            <a:ln>
              <a:noFill/>
            </a:ln>
          </p:spPr>
          <p:txBody>
            <a:bodyPr lIns="54864" tIns="27432" rIns="54864" bIns="27432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www</a:t>
              </a: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主机</a:t>
              </a:r>
              <a:endParaRPr lang="en-US" altLang="zh-CN" sz="9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204" name="文本框 56"/>
            <p:cNvSpPr txBox="1"/>
            <p:nvPr/>
          </p:nvSpPr>
          <p:spPr>
            <a:xfrm>
              <a:off x="2406" y="4643"/>
              <a:ext cx="1479" cy="666"/>
            </a:xfrm>
            <a:prstGeom prst="rect">
              <a:avLst/>
            </a:prstGeom>
            <a:noFill/>
            <a:ln>
              <a:noFill/>
            </a:ln>
          </p:spPr>
          <p:txBody>
            <a:bodyPr lIns="54864" tIns="27432" rIns="54864" bIns="27432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用户机要访问</a:t>
              </a:r>
              <a:r>
                <a:rPr lang="en-US" altLang="zh-CN" sz="9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www.jltc.edu.cn</a:t>
              </a:r>
              <a:endParaRPr lang="en-US" altLang="zh-CN" sz="9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206" name="直接箭头连接符 57"/>
            <p:cNvCxnSpPr/>
            <p:nvPr/>
          </p:nvCxnSpPr>
          <p:spPr>
            <a:xfrm flipV="1">
              <a:off x="4025" y="3904"/>
              <a:ext cx="0" cy="496"/>
            </a:xfrm>
            <a:prstGeom prst="straightConnector1">
              <a:avLst/>
            </a:prstGeom>
            <a:ln w="19050" cap="flat" cmpd="sng">
              <a:solidFill>
                <a:srgbClr val="4A7EBB"/>
              </a:solidFill>
              <a:prstDash val="solid"/>
              <a:headEnd type="none" w="med" len="med"/>
              <a:tailEnd type="stealth" w="med" len="lg"/>
            </a:ln>
          </p:spPr>
        </p:cxnSp>
        <p:cxnSp>
          <p:nvCxnSpPr>
            <p:cNvPr id="207" name="直接箭头连接符 58"/>
            <p:cNvCxnSpPr/>
            <p:nvPr/>
          </p:nvCxnSpPr>
          <p:spPr>
            <a:xfrm flipH="1">
              <a:off x="4704" y="3366"/>
              <a:ext cx="2933" cy="1246"/>
            </a:xfrm>
            <a:prstGeom prst="straightConnector1">
              <a:avLst/>
            </a:prstGeom>
            <a:ln w="19050" cap="flat" cmpd="sng">
              <a:solidFill>
                <a:srgbClr val="4A7EBB"/>
              </a:solidFill>
              <a:prstDash val="sysDash"/>
              <a:headEnd type="none" w="med" len="med"/>
              <a:tailEnd type="stealth" w="med" len="lg"/>
            </a:ln>
          </p:spPr>
        </p:cxnSp>
        <p:cxnSp>
          <p:nvCxnSpPr>
            <p:cNvPr id="208" name="直接箭头连接符 59"/>
            <p:cNvCxnSpPr/>
            <p:nvPr/>
          </p:nvCxnSpPr>
          <p:spPr>
            <a:xfrm flipV="1">
              <a:off x="4622" y="3239"/>
              <a:ext cx="2961" cy="1247"/>
            </a:xfrm>
            <a:prstGeom prst="straightConnector1">
              <a:avLst/>
            </a:prstGeom>
            <a:ln w="19050" cap="flat" cmpd="sng">
              <a:solidFill>
                <a:srgbClr val="4A7EBB"/>
              </a:solidFill>
              <a:prstDash val="solid"/>
              <a:headEnd type="none" w="med" len="med"/>
              <a:tailEnd type="stealth" w="med" len="lg"/>
            </a:ln>
          </p:spPr>
        </p:cxnSp>
        <p:cxnSp>
          <p:nvCxnSpPr>
            <p:cNvPr id="209" name="直接箭头连接符 60"/>
            <p:cNvCxnSpPr/>
            <p:nvPr/>
          </p:nvCxnSpPr>
          <p:spPr>
            <a:xfrm flipH="1">
              <a:off x="4703" y="4345"/>
              <a:ext cx="2880" cy="610"/>
            </a:xfrm>
            <a:prstGeom prst="straightConnector1">
              <a:avLst/>
            </a:prstGeom>
            <a:ln w="19050" cap="flat" cmpd="sng">
              <a:solidFill>
                <a:srgbClr val="4A7EBB"/>
              </a:solidFill>
              <a:prstDash val="sysDash"/>
              <a:headEnd type="none" w="med" len="med"/>
              <a:tailEnd type="stealth" w="med" len="lg"/>
            </a:ln>
          </p:spPr>
        </p:cxnSp>
        <p:cxnSp>
          <p:nvCxnSpPr>
            <p:cNvPr id="210" name="直接箭头连接符 61"/>
            <p:cNvCxnSpPr/>
            <p:nvPr/>
          </p:nvCxnSpPr>
          <p:spPr>
            <a:xfrm flipV="1">
              <a:off x="4663" y="4185"/>
              <a:ext cx="2920" cy="612"/>
            </a:xfrm>
            <a:prstGeom prst="straightConnector1">
              <a:avLst/>
            </a:prstGeom>
            <a:ln w="19050" cap="flat" cmpd="sng">
              <a:solidFill>
                <a:srgbClr val="4A7EBB"/>
              </a:solidFill>
              <a:prstDash val="solid"/>
              <a:headEnd type="none" w="med" len="med"/>
              <a:tailEnd type="stealth" w="med" len="lg"/>
            </a:ln>
          </p:spPr>
        </p:cxnSp>
        <p:cxnSp>
          <p:nvCxnSpPr>
            <p:cNvPr id="211" name="直接箭头连接符 62"/>
            <p:cNvCxnSpPr/>
            <p:nvPr/>
          </p:nvCxnSpPr>
          <p:spPr>
            <a:xfrm flipH="1" flipV="1">
              <a:off x="4622" y="5251"/>
              <a:ext cx="3015" cy="171"/>
            </a:xfrm>
            <a:prstGeom prst="straightConnector1">
              <a:avLst/>
            </a:prstGeom>
            <a:ln w="19050" cap="flat" cmpd="sng">
              <a:solidFill>
                <a:srgbClr val="4A7EBB"/>
              </a:solidFill>
              <a:prstDash val="sysDash"/>
              <a:headEnd type="none" w="med" len="med"/>
              <a:tailEnd type="stealth" w="med" len="lg"/>
            </a:ln>
          </p:spPr>
        </p:cxnSp>
        <p:cxnSp>
          <p:nvCxnSpPr>
            <p:cNvPr id="212" name="直接箭头连接符 63"/>
            <p:cNvCxnSpPr/>
            <p:nvPr/>
          </p:nvCxnSpPr>
          <p:spPr>
            <a:xfrm>
              <a:off x="4622" y="5092"/>
              <a:ext cx="3015" cy="159"/>
            </a:xfrm>
            <a:prstGeom prst="straightConnector1">
              <a:avLst/>
            </a:prstGeom>
            <a:ln w="19050" cap="flat" cmpd="sng">
              <a:solidFill>
                <a:srgbClr val="4A7EBB"/>
              </a:solidFill>
              <a:prstDash val="solid"/>
              <a:headEnd type="none" w="med" len="med"/>
              <a:tailEnd type="stealth" w="med" len="lg"/>
            </a:ln>
          </p:spPr>
        </p:cxnSp>
        <p:cxnSp>
          <p:nvCxnSpPr>
            <p:cNvPr id="213" name="直接箭头连接符 64"/>
            <p:cNvCxnSpPr/>
            <p:nvPr/>
          </p:nvCxnSpPr>
          <p:spPr>
            <a:xfrm flipH="1" flipV="1">
              <a:off x="4703" y="5697"/>
              <a:ext cx="2667" cy="725"/>
            </a:xfrm>
            <a:prstGeom prst="straightConnector1">
              <a:avLst/>
            </a:prstGeom>
            <a:ln w="19050" cap="flat" cmpd="sng">
              <a:solidFill>
                <a:srgbClr val="4F6228"/>
              </a:solidFill>
              <a:prstDash val="sysDash"/>
              <a:headEnd type="none" w="med" len="med"/>
              <a:tailEnd type="stealth" w="med" len="lg"/>
            </a:ln>
          </p:spPr>
        </p:cxnSp>
        <p:cxnSp>
          <p:nvCxnSpPr>
            <p:cNvPr id="214" name="直接箭头连接符 65"/>
            <p:cNvCxnSpPr/>
            <p:nvPr/>
          </p:nvCxnSpPr>
          <p:spPr>
            <a:xfrm>
              <a:off x="4703" y="5538"/>
              <a:ext cx="2774" cy="727"/>
            </a:xfrm>
            <a:prstGeom prst="straightConnector1">
              <a:avLst/>
            </a:prstGeom>
            <a:ln w="19050" cap="flat" cmpd="sng">
              <a:solidFill>
                <a:srgbClr val="4A7EBB"/>
              </a:solidFill>
              <a:prstDash val="solid"/>
              <a:headEnd type="none" w="med" len="med"/>
              <a:tailEnd type="stealth" w="med" len="lg"/>
            </a:ln>
          </p:spPr>
        </p:cxnSp>
        <p:cxnSp>
          <p:nvCxnSpPr>
            <p:cNvPr id="215" name="直接箭头连接符 66"/>
            <p:cNvCxnSpPr/>
            <p:nvPr/>
          </p:nvCxnSpPr>
          <p:spPr>
            <a:xfrm>
              <a:off x="4158" y="5673"/>
              <a:ext cx="12" cy="492"/>
            </a:xfrm>
            <a:prstGeom prst="straightConnector1">
              <a:avLst/>
            </a:prstGeom>
            <a:ln w="19050" cap="flat" cmpd="sng">
              <a:solidFill>
                <a:srgbClr val="4A7EBB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216" name="直接箭头连接符 67"/>
            <p:cNvCxnSpPr/>
            <p:nvPr/>
          </p:nvCxnSpPr>
          <p:spPr>
            <a:xfrm>
              <a:off x="4210" y="3904"/>
              <a:ext cx="0" cy="496"/>
            </a:xfrm>
            <a:prstGeom prst="straightConnector1">
              <a:avLst/>
            </a:prstGeom>
            <a:ln w="19050" cap="flat" cmpd="sng">
              <a:solidFill>
                <a:srgbClr val="4A7EBB"/>
              </a:solidFill>
              <a:prstDash val="sysDash"/>
              <a:headEnd type="none" w="med" len="med"/>
              <a:tailEnd type="stealth" w="med" len="lg"/>
            </a:ln>
          </p:spPr>
        </p:cxnSp>
      </p:grpSp>
    </p:spTree>
    <p:custDataLst>
      <p:tags r:id="rId7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12.2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解析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DNS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域名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 </a:t>
            </a:r>
            <a:endParaRPr lang="en-US" altLang="zh-CN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02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12.2 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解析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域名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endParaRPr lang="en-US" alt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579755" y="914400"/>
            <a:ext cx="11277600" cy="5397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解析过程如下：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0" algn="l" fontAlgn="auto">
              <a:lnSpc>
                <a:spcPct val="150000"/>
              </a:lnSpc>
              <a:spcAft>
                <a:spcPts val="800"/>
              </a:spcAft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客户机提出域名解析请求，并将该请求发送给本地的域名服务器。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0" algn="l" fontAlgn="auto">
              <a:lnSpc>
                <a:spcPct val="150000"/>
              </a:lnSpc>
              <a:spcAft>
                <a:spcPts val="800"/>
              </a:spcAft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本地的域名服务器收到请求后，先查询本地的缓存，如果有该记录，则本地的域名服务器就直接把查询的结果返回。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0" algn="l" fontAlgn="auto">
              <a:lnSpc>
                <a:spcPct val="150000"/>
              </a:lnSpc>
              <a:spcAft>
                <a:spcPts val="800"/>
              </a:spcAft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如果本地的缓存中没有该记录，则本地域名服务器把请求发给根域名服务器，根域名服务器返回给本地域名服务器一个所查询域（根的子域）的主域名服务器的地址。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0" algn="l" fontAlgn="auto">
              <a:lnSpc>
                <a:spcPct val="150000"/>
              </a:lnSpc>
              <a:spcAft>
                <a:spcPts val="800"/>
              </a:spcAft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本地服务器向上一步返回的域名服务器发送请求，接受请求的服务器查询自己的缓存，如果没有该记录，则返回相关的下级域名服务器的地址。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0" algn="l" fontAlgn="auto">
              <a:lnSpc>
                <a:spcPct val="150000"/>
              </a:lnSpc>
              <a:spcAft>
                <a:spcPts val="800"/>
              </a:spcAft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重复步骤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，直到找到正确的记录。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57200" indent="0" algn="l" fontAlgn="auto">
              <a:lnSpc>
                <a:spcPct val="150000"/>
              </a:lnSpc>
              <a:spcAft>
                <a:spcPts val="800"/>
              </a:spcAft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本地域名服务器将结果返回给客户机，同时把返回的结果保存到缓存，以备下次使用。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12.3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安装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DNS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03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12.3.1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认识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BIND</a:t>
            </a:r>
            <a:endParaRPr lang="en-US" alt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883" y="1731304"/>
            <a:ext cx="8382634" cy="4309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简介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Berkeley Internet Name Domain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）是美国加利福尼亚大学伯克利分校开发的一个域名服务器软件包。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原本是美国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DARPA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资助伯克利大学开设的一个研究生课题，后来经过多年的变化发展，已经成为世界上使用最为广泛的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服务器软件，目前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Internet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上半数以上的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服务器都是用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架设的。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协议的核心实现，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在互联网基础设施中扮演着至关重要的角色，负责将人类可读的域名（如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www.example.com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）转换为计算机可识别的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地址（如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192.0.2.1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），从而支撑全球互联网的正常运行。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703580" y="1180465"/>
            <a:ext cx="10915015" cy="6096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2000" dirty="0" err="1">
                <a:solidFill>
                  <a:schemeClr val="dk1"/>
                </a:solidFill>
                <a:sym typeface="微软雅黑" panose="020B0503020204020204" charset="-122"/>
              </a:rPr>
              <a:t>BIND的优势</a:t>
            </a:r>
            <a:endParaRPr lang="zh-CN" sz="2000" dirty="0" err="1">
              <a:solidFill>
                <a:schemeClr val="dk1"/>
              </a:solidFill>
              <a:sym typeface="微软雅黑" panose="020B0503020204020204" charset="-122"/>
            </a:endParaRPr>
          </a:p>
        </p:txBody>
      </p:sp>
      <p:sp>
        <p:nvSpPr>
          <p:cNvPr id="23" name="任意多边形: 形状 22"/>
          <p:cNvSpPr/>
          <p:nvPr>
            <p:custDataLst>
              <p:tags r:id="rId6"/>
            </p:custDataLst>
          </p:nvPr>
        </p:nvSpPr>
        <p:spPr>
          <a:xfrm>
            <a:off x="2914706" y="2042790"/>
            <a:ext cx="1053706" cy="907871"/>
          </a:xfrm>
          <a:custGeom>
            <a:avLst/>
            <a:gdLst>
              <a:gd name="connsiteX0" fmla="*/ 580252 w 1160504"/>
              <a:gd name="connsiteY0" fmla="*/ 0 h 1000435"/>
              <a:gd name="connsiteX1" fmla="*/ 1160504 w 1160504"/>
              <a:gd name="connsiteY1" fmla="*/ 1000435 h 1000435"/>
              <a:gd name="connsiteX2" fmla="*/ 0 w 1160504"/>
              <a:gd name="connsiteY2" fmla="*/ 1000435 h 100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0504" h="1000435">
                <a:moveTo>
                  <a:pt x="580252" y="0"/>
                </a:moveTo>
                <a:lnTo>
                  <a:pt x="1160504" y="1000435"/>
                </a:lnTo>
                <a:lnTo>
                  <a:pt x="0" y="100043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: 形状 26"/>
          <p:cNvSpPr/>
          <p:nvPr>
            <p:custDataLst>
              <p:tags r:id="rId7"/>
            </p:custDataLst>
          </p:nvPr>
        </p:nvSpPr>
        <p:spPr>
          <a:xfrm>
            <a:off x="2377478" y="2969107"/>
            <a:ext cx="2128164" cy="907871"/>
          </a:xfrm>
          <a:custGeom>
            <a:avLst/>
            <a:gdLst>
              <a:gd name="connsiteX0" fmla="*/ 580252 w 2344218"/>
              <a:gd name="connsiteY0" fmla="*/ 0 h 1000435"/>
              <a:gd name="connsiteX1" fmla="*/ 1763966 w 2344218"/>
              <a:gd name="connsiteY1" fmla="*/ 0 h 1000435"/>
              <a:gd name="connsiteX2" fmla="*/ 2344218 w 2344218"/>
              <a:gd name="connsiteY2" fmla="*/ 1000435 h 1000435"/>
              <a:gd name="connsiteX3" fmla="*/ 0 w 2344218"/>
              <a:gd name="connsiteY3" fmla="*/ 1000435 h 100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4218" h="1000435">
                <a:moveTo>
                  <a:pt x="580252" y="0"/>
                </a:moveTo>
                <a:lnTo>
                  <a:pt x="1763966" y="0"/>
                </a:lnTo>
                <a:lnTo>
                  <a:pt x="2344218" y="1000435"/>
                </a:lnTo>
                <a:lnTo>
                  <a:pt x="0" y="100043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: 形状 29"/>
          <p:cNvSpPr/>
          <p:nvPr>
            <p:custDataLst>
              <p:tags r:id="rId8"/>
            </p:custDataLst>
          </p:nvPr>
        </p:nvSpPr>
        <p:spPr>
          <a:xfrm>
            <a:off x="1840249" y="3895423"/>
            <a:ext cx="3202621" cy="907871"/>
          </a:xfrm>
          <a:custGeom>
            <a:avLst/>
            <a:gdLst>
              <a:gd name="connsiteX0" fmla="*/ 580253 w 3527934"/>
              <a:gd name="connsiteY0" fmla="*/ 0 h 1000435"/>
              <a:gd name="connsiteX1" fmla="*/ 2947681 w 3527934"/>
              <a:gd name="connsiteY1" fmla="*/ 0 h 1000435"/>
              <a:gd name="connsiteX2" fmla="*/ 3527934 w 3527934"/>
              <a:gd name="connsiteY2" fmla="*/ 1000435 h 1000435"/>
              <a:gd name="connsiteX3" fmla="*/ 0 w 3527934"/>
              <a:gd name="connsiteY3" fmla="*/ 1000435 h 100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7934" h="1000435">
                <a:moveTo>
                  <a:pt x="580253" y="0"/>
                </a:moveTo>
                <a:lnTo>
                  <a:pt x="2947681" y="0"/>
                </a:lnTo>
                <a:lnTo>
                  <a:pt x="3527934" y="1000435"/>
                </a:lnTo>
                <a:lnTo>
                  <a:pt x="0" y="10004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: 形状 35"/>
          <p:cNvSpPr/>
          <p:nvPr>
            <p:custDataLst>
              <p:tags r:id="rId9"/>
            </p:custDataLst>
          </p:nvPr>
        </p:nvSpPr>
        <p:spPr>
          <a:xfrm>
            <a:off x="1303020" y="4821739"/>
            <a:ext cx="4277079" cy="907871"/>
          </a:xfrm>
          <a:custGeom>
            <a:avLst/>
            <a:gdLst>
              <a:gd name="connsiteX0" fmla="*/ 580253 w 4711647"/>
              <a:gd name="connsiteY0" fmla="*/ 0 h 1000435"/>
              <a:gd name="connsiteX1" fmla="*/ 4131395 w 4711647"/>
              <a:gd name="connsiteY1" fmla="*/ 0 h 1000435"/>
              <a:gd name="connsiteX2" fmla="*/ 4711647 w 4711647"/>
              <a:gd name="connsiteY2" fmla="*/ 1000435 h 1000435"/>
              <a:gd name="connsiteX3" fmla="*/ 0 w 4711647"/>
              <a:gd name="connsiteY3" fmla="*/ 1000435 h 100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1647" h="1000435">
                <a:moveTo>
                  <a:pt x="580253" y="0"/>
                </a:moveTo>
                <a:lnTo>
                  <a:pt x="4131395" y="0"/>
                </a:lnTo>
                <a:lnTo>
                  <a:pt x="4711647" y="1000435"/>
                </a:lnTo>
                <a:lnTo>
                  <a:pt x="0" y="10004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10"/>
            </p:custDataLst>
          </p:nvPr>
        </p:nvCxnSpPr>
        <p:spPr>
          <a:xfrm>
            <a:off x="4102143" y="2950661"/>
            <a:ext cx="5175150" cy="0"/>
          </a:xfrm>
          <a:prstGeom prst="line">
            <a:avLst/>
          </a:prstGeom>
          <a:ln>
            <a:solidFill>
              <a:schemeClr val="l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H_Text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02143" y="2232501"/>
            <a:ext cx="5175150" cy="57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pc="1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跨平台：可在Linux、Unix、Windows等多种操作系统上运行。</a:t>
            </a:r>
            <a:endParaRPr lang="zh-CN" altLang="en-US" spc="1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12"/>
            </p:custDataLst>
          </p:nvPr>
        </p:nvCxnSpPr>
        <p:spPr>
          <a:xfrm>
            <a:off x="4639372" y="3876977"/>
            <a:ext cx="5175150" cy="0"/>
          </a:xfrm>
          <a:prstGeom prst="line">
            <a:avLst/>
          </a:prstGeom>
          <a:ln>
            <a:solidFill>
              <a:schemeClr val="l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Text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639310" y="3158490"/>
            <a:ext cx="571754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pc="1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社区支持：拥有庞大的开发者社区和丰富的文档资源，便于问题排查和功能扩展。</a:t>
            </a:r>
            <a:endParaRPr lang="zh-CN" altLang="en-US" spc="1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4" name="直接连接符 33"/>
          <p:cNvCxnSpPr/>
          <p:nvPr>
            <p:custDataLst>
              <p:tags r:id="rId14"/>
            </p:custDataLst>
          </p:nvPr>
        </p:nvCxnSpPr>
        <p:spPr>
          <a:xfrm>
            <a:off x="5181789" y="4803293"/>
            <a:ext cx="5175150" cy="0"/>
          </a:xfrm>
          <a:prstGeom prst="line">
            <a:avLst/>
          </a:prstGeom>
          <a:ln>
            <a:solidFill>
              <a:schemeClr val="l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H_Text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181600" y="4095750"/>
            <a:ext cx="570738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pc="1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功能全面：支持DNS协议的所有标准功能，并不断更新以适应新需求（如IPv6、DNSSEC）。</a:t>
            </a:r>
            <a:endParaRPr lang="zh-CN" altLang="en-US" spc="1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7" name="直接连接符 36"/>
          <p:cNvCxnSpPr/>
          <p:nvPr>
            <p:custDataLst>
              <p:tags r:id="rId16"/>
            </p:custDataLst>
          </p:nvPr>
        </p:nvCxnSpPr>
        <p:spPr>
          <a:xfrm>
            <a:off x="5713830" y="5729610"/>
            <a:ext cx="5175150" cy="0"/>
          </a:xfrm>
          <a:prstGeom prst="line">
            <a:avLst/>
          </a:prstGeom>
          <a:ln>
            <a:solidFill>
              <a:schemeClr val="l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MH_Text_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713830" y="5007991"/>
            <a:ext cx="5175150" cy="57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pc="1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开源免费：BIND是开源软件，用户可自由获取、修改和分发。</a:t>
            </a:r>
            <a:endParaRPr lang="zh-CN" altLang="en-US" spc="1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AutoShape 4"/>
          <p:cNvSpPr/>
          <p:nvPr>
            <p:custDataLst>
              <p:tags r:id="rId18"/>
            </p:custDataLst>
          </p:nvPr>
        </p:nvSpPr>
        <p:spPr bwMode="auto">
          <a:xfrm>
            <a:off x="2845535" y="3137999"/>
            <a:ext cx="1175909" cy="570085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6167 w 21600"/>
              <a:gd name="T5" fmla="*/ 0 h 21600"/>
              <a:gd name="T6" fmla="*/ 5432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en-US" sz="280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C</a:t>
            </a:r>
            <a:endParaRPr lang="en-US" sz="28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24" name="AutoShape 5"/>
          <p:cNvSpPr/>
          <p:nvPr>
            <p:custDataLst>
              <p:tags r:id="rId19"/>
            </p:custDataLst>
          </p:nvPr>
        </p:nvSpPr>
        <p:spPr bwMode="auto">
          <a:xfrm>
            <a:off x="2549252" y="4066045"/>
            <a:ext cx="1767898" cy="566626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007 w 21600"/>
              <a:gd name="T5" fmla="*/ 0 h 21600"/>
              <a:gd name="T6" fmla="*/ 3593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en-US" sz="280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B</a:t>
            </a:r>
            <a:endParaRPr lang="en-US" sz="28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25" name="AutoShape 6"/>
          <p:cNvSpPr/>
          <p:nvPr>
            <p:custDataLst>
              <p:tags r:id="rId20"/>
            </p:custDataLst>
          </p:nvPr>
        </p:nvSpPr>
        <p:spPr bwMode="auto">
          <a:xfrm>
            <a:off x="2248935" y="4990632"/>
            <a:ext cx="2368533" cy="570661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901 w 21600"/>
              <a:gd name="T5" fmla="*/ 0 h 21600"/>
              <a:gd name="T6" fmla="*/ 2699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en-US" sz="280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A</a:t>
            </a:r>
            <a:endParaRPr lang="en-US" sz="28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28" name="AutoShape 4"/>
          <p:cNvSpPr/>
          <p:nvPr>
            <p:custDataLst>
              <p:tags r:id="rId21"/>
            </p:custDataLst>
          </p:nvPr>
        </p:nvSpPr>
        <p:spPr bwMode="auto">
          <a:xfrm>
            <a:off x="3167181" y="2381152"/>
            <a:ext cx="548181" cy="570085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6167 w 21600"/>
              <a:gd name="T5" fmla="*/ 0 h 21600"/>
              <a:gd name="T6" fmla="*/ 5432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>
            <a:noFill/>
          </a:ln>
        </p:spPr>
        <p:txBody>
          <a:bodyPr lIns="0" tIns="0" rIns="0" bIns="0" anchor="ctr">
            <a:normAutofit/>
          </a:bodyPr>
          <a:lstStyle/>
          <a:p>
            <a:pPr algn="ctr"/>
            <a:r>
              <a:rPr lang="en-US" sz="280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D</a:t>
            </a:r>
            <a:endParaRPr lang="en-US" sz="28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5" name="文本框 6"/>
          <p:cNvSpPr txBox="1"/>
          <p:nvPr>
            <p:custDataLst>
              <p:tags r:id="rId2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12.3.1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认识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BIND</a:t>
            </a:r>
            <a:endParaRPr lang="en-US" alt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23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3.2 安装BIND软件包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61" y="1602604"/>
            <a:ext cx="11277678" cy="456719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 Stream 9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中安装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软件包可以通过包管理器快速完成。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默认安装的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系统中是不包含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服务的。因此，必须首先安装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软件包。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系统包含的软件包主要有以下几个：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：提供域名服务的主要程序及相关文件。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Bind-utils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：提供对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服务器的测试工具程序，如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nslookup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dig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Bind-chroot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提供一个伪装的根目录以增强安全性。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Bind-libs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服务器端和客户端都使用到的公共库文件。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3.2 安装BIND软件包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53465"/>
            <a:ext cx="11277600" cy="22612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安装步骤如下：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）看系统是否已经安装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服务，命令如下：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[root@localhost ~]# rpm -qa | grep bind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）如果系统中已经安装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服务，则运行结果如图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12-5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所示；如系统中未安装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服务，那么执行以上命令将没有任何信息显示。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 descr="/data/temp/cd946d1d-6579-11f0-8bdb-3ea43b451357.jpgcd946d1d-6579-11f0-8bdb-3ea43b451357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2816860" y="3251200"/>
            <a:ext cx="7616190" cy="26708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7200">
                <a:moveTo>
                  <a:pt x="0" y="0"/>
                </a:moveTo>
                <a:lnTo>
                  <a:pt x="19200" y="0"/>
                </a:lnTo>
                <a:lnTo>
                  <a:pt x="19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41313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9"/>
          <p:cNvSpPr txBox="1"/>
          <p:nvPr>
            <p:custDataLst>
              <p:tags r:id="rId5"/>
            </p:custDataLst>
          </p:nvPr>
        </p:nvSpPr>
        <p:spPr>
          <a:xfrm>
            <a:off x="1430840" y="2169884"/>
            <a:ext cx="1466112" cy="2518232"/>
          </a:xfrm>
          <a:prstGeom prst="rect">
            <a:avLst/>
          </a:prstGeom>
          <a:noFill/>
        </p:spPr>
        <p:txBody>
          <a:bodyPr vert="eaVert"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spc="380">
                <a:solidFill>
                  <a:schemeClr val="l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目 录</a:t>
            </a:r>
            <a:endParaRPr lang="zh-CN" altLang="en-US" sz="5400" b="1" spc="380">
              <a:solidFill>
                <a:schemeClr val="l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0327" y="2285781"/>
            <a:ext cx="1090670" cy="2286439"/>
          </a:xfrm>
          <a:prstGeom prst="rect">
            <a:avLst/>
          </a:prstGeom>
          <a:noFill/>
          <a:ln w="190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5391543" y="642725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61"/>
          <p:cNvSpPr txBox="1"/>
          <p:nvPr>
            <p:custDataLst>
              <p:tags r:id="rId8"/>
            </p:custDataLst>
          </p:nvPr>
        </p:nvSpPr>
        <p:spPr>
          <a:xfrm>
            <a:off x="6159500" y="520065"/>
            <a:ext cx="4613275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12.1  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初识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endParaRPr lang="zh-CN" altLang="en-US" sz="2000" b="1" spc="14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58"/>
          <p:cNvSpPr txBox="1"/>
          <p:nvPr>
            <p:custDataLst>
              <p:tags r:id="rId9"/>
            </p:custDataLst>
          </p:nvPr>
        </p:nvSpPr>
        <p:spPr>
          <a:xfrm>
            <a:off x="5420119" y="661047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5391543" y="1392044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61"/>
          <p:cNvSpPr txBox="1"/>
          <p:nvPr>
            <p:custDataLst>
              <p:tags r:id="rId11"/>
            </p:custDataLst>
          </p:nvPr>
        </p:nvSpPr>
        <p:spPr>
          <a:xfrm>
            <a:off x="6159500" y="1269365"/>
            <a:ext cx="516001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12.2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域名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58"/>
          <p:cNvSpPr txBox="1"/>
          <p:nvPr>
            <p:custDataLst>
              <p:tags r:id="rId12"/>
            </p:custDataLst>
          </p:nvPr>
        </p:nvSpPr>
        <p:spPr>
          <a:xfrm>
            <a:off x="5420119" y="1410365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>
            <p:custDataLst>
              <p:tags r:id="rId13"/>
            </p:custDataLst>
          </p:nvPr>
        </p:nvSpPr>
        <p:spPr>
          <a:xfrm>
            <a:off x="5391543" y="2110883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61"/>
          <p:cNvSpPr txBox="1"/>
          <p:nvPr>
            <p:custDataLst>
              <p:tags r:id="rId14"/>
            </p:custDataLst>
          </p:nvPr>
        </p:nvSpPr>
        <p:spPr>
          <a:xfrm>
            <a:off x="6159500" y="1988185"/>
            <a:ext cx="5299075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12.3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58"/>
          <p:cNvSpPr txBox="1"/>
          <p:nvPr>
            <p:custDataLst>
              <p:tags r:id="rId15"/>
            </p:custDataLst>
          </p:nvPr>
        </p:nvSpPr>
        <p:spPr>
          <a:xfrm>
            <a:off x="5420119" y="2129204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>
            <a:off x="5391543" y="287544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61"/>
          <p:cNvSpPr txBox="1"/>
          <p:nvPr>
            <p:custDataLst>
              <p:tags r:id="rId17"/>
            </p:custDataLst>
          </p:nvPr>
        </p:nvSpPr>
        <p:spPr>
          <a:xfrm>
            <a:off x="6159349" y="2753016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12.4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启动和停止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58"/>
          <p:cNvSpPr txBox="1"/>
          <p:nvPr>
            <p:custDataLst>
              <p:tags r:id="rId18"/>
            </p:custDataLst>
          </p:nvPr>
        </p:nvSpPr>
        <p:spPr>
          <a:xfrm>
            <a:off x="5420119" y="289376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61"/>
          <p:cNvSpPr txBox="1"/>
          <p:nvPr>
            <p:custDataLst>
              <p:tags r:id="rId19"/>
            </p:custDataLst>
          </p:nvPr>
        </p:nvSpPr>
        <p:spPr>
          <a:xfrm>
            <a:off x="6160770" y="3465830"/>
            <a:ext cx="5022215" cy="83629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12.5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编辑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配置文件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5" name="文本框 61"/>
          <p:cNvSpPr txBox="1"/>
          <p:nvPr>
            <p:custDataLst>
              <p:tags r:id="rId20"/>
            </p:custDataLst>
          </p:nvPr>
        </p:nvSpPr>
        <p:spPr>
          <a:xfrm>
            <a:off x="6144260" y="4200525"/>
            <a:ext cx="5159375" cy="83629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12.6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部署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椭圆 55"/>
          <p:cNvSpPr/>
          <p:nvPr>
            <p:custDataLst>
              <p:tags r:id="rId21"/>
            </p:custDataLst>
          </p:nvPr>
        </p:nvSpPr>
        <p:spPr>
          <a:xfrm>
            <a:off x="5387733" y="356124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8"/>
          <p:cNvSpPr txBox="1"/>
          <p:nvPr>
            <p:custDataLst>
              <p:tags r:id="rId22"/>
            </p:custDataLst>
          </p:nvPr>
        </p:nvSpPr>
        <p:spPr>
          <a:xfrm>
            <a:off x="5416309" y="357956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椭圆 57"/>
          <p:cNvSpPr/>
          <p:nvPr>
            <p:custDataLst>
              <p:tags r:id="rId23"/>
            </p:custDataLst>
          </p:nvPr>
        </p:nvSpPr>
        <p:spPr>
          <a:xfrm>
            <a:off x="5401068" y="4275617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24"/>
            </p:custDataLst>
          </p:nvPr>
        </p:nvSpPr>
        <p:spPr>
          <a:xfrm>
            <a:off x="5429644" y="4293938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61"/>
          <p:cNvSpPr txBox="1"/>
          <p:nvPr>
            <p:custDataLst>
              <p:tags r:id="rId25"/>
            </p:custDataLst>
          </p:nvPr>
        </p:nvSpPr>
        <p:spPr>
          <a:xfrm>
            <a:off x="6162040" y="4850130"/>
            <a:ext cx="5022215" cy="836295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12.7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测试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endParaRPr lang="en-US" altLang="zh-CN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椭圆 7"/>
          <p:cNvSpPr/>
          <p:nvPr>
            <p:custDataLst>
              <p:tags r:id="rId26"/>
            </p:custDataLst>
          </p:nvPr>
        </p:nvSpPr>
        <p:spPr>
          <a:xfrm>
            <a:off x="5389003" y="494554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58"/>
          <p:cNvSpPr txBox="1"/>
          <p:nvPr>
            <p:custDataLst>
              <p:tags r:id="rId27"/>
            </p:custDataLst>
          </p:nvPr>
        </p:nvSpPr>
        <p:spPr>
          <a:xfrm>
            <a:off x="5417579" y="496386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07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8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3.2 安装BIND软件包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776125" y="1219184"/>
            <a:ext cx="10639750" cy="147034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由运行结果可知，系统已经安装了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bind-utils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软件包。接下来安装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bind-chroot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软件包。命令如下：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dnf -y install bind bind-chroot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/data/temp/cd976107-6579-11f0-a522-9a40389af3ac.jpgcd976107-6579-11f0-a522-9a40389af3ac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1616075" y="3118485"/>
            <a:ext cx="9799955" cy="31635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280" h="7200">
                <a:moveTo>
                  <a:pt x="0" y="0"/>
                </a:moveTo>
                <a:lnTo>
                  <a:pt x="17280" y="0"/>
                </a:lnTo>
                <a:lnTo>
                  <a:pt x="1728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3.3 Chroot软件包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095375" y="1355090"/>
            <a:ext cx="10435590" cy="4097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Chroot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Change Root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）用来改变程序执行时的根目录位置。早期的很多系统程序在默认情况下所执行的根目录都是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“/”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。黑客或者其他的非法入侵者很容易通过绝对路径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/etc/passwd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窃取系统机密。有了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Chroot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的根目录就被改变到了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/var/named/chroot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，这样黑客即使突破了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账号，也只能访问到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/var/named/chroot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文件，把对系统攻击的危害降低到了最小。为了让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运行更加安全，就需要安装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Chroot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12.4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启动和停止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DNS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04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12.4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启动和停止DNS服务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4535" y="1142365"/>
            <a:ext cx="10743565" cy="17519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 systemctl start  named.service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启动后，可以用如下命令令检查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状态。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 systemctl status named.service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运行结果显示“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Active: active (running)”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表示服务在运行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19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0530" y="2988310"/>
            <a:ext cx="7323455" cy="317436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7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12.4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启动和停止DNS服务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4535" y="1142365"/>
            <a:ext cx="10743565" cy="25844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重新启动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systemctl restart  named.service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停止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systemctl stop  named.service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再查看其运行状态，显示：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4725" y="3726815"/>
            <a:ext cx="1016952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named.service - Berkeley Internet Name Domain (DNS)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Loaded: loaded (/usr/lib/systemd/system/named.service; disabled; preset: disabled)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Active: inactive (dead)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12.5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编辑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BIND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配置文件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05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12.5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编辑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BIND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配置文件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4535" y="1925955"/>
            <a:ext cx="10743565" cy="25533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BIND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的配置文件是管理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服务器的核心，通过合理配置这些文件，可以实现域名解析、区域管理、安全控制等功能。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软件安装后，会产生几个固有文件。可以将这些文件分为两类：一类是配置文件，在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目录下；另一类是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记录文件，在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/var/named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目录下。位于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目录下的有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hosts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hosts.conf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resolv.conf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named.conf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91560" y="4818380"/>
            <a:ext cx="5668645" cy="430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12.5.1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编辑主配置文件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1510665"/>
            <a:ext cx="10743565" cy="37846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查看主配置文件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named.conf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服务器程序的主配置文件位于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目录中，名为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named.conf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。该文件指定了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服务器的角色（主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服务器、辅助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服务器、缓存服务器），还指定获取每个区的数据副本。该文件只包括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的基本配置，并不包含任何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区域数据。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输入命令查看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named.conf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文件的内容：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vim /etc/named.conf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12.5.1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编辑主配置文件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1510665"/>
            <a:ext cx="10743565" cy="47078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named.conf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主配置文件结构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）主配置文件分为三部分：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options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（全局声明）：在每个配置文件中只有一处。如果出现多个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options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，则第一个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options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的配置有效，并会产生一个警告信息。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zone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（区域声明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：定义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区域，在此语句中可定义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区域选项。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logging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：定义日志配置信息。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）主配置文件的作用是建立区域，配置服务器的全局选项。文件内容由配置语句构成，结构如下：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71600" lvl="3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配置语句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71600" lvl="3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配置语句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9350" y="2720975"/>
            <a:ext cx="10307955" cy="17443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12.5.1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编辑主配置文件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3900" y="1341755"/>
            <a:ext cx="9223375" cy="50158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）文件格式说明：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）注释说明语句有以下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种格式：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14400" lvl="2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/*    */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14400" lvl="2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//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14400" lvl="2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）每个配置语句以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“;”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结尾。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）语句内各关键字或数据之间用空格分隔，并用大括号进行分组。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）每个语句以一个关键字开始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12.1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初识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DNS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01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12.5.1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编辑主配置文件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1510665"/>
            <a:ext cx="10743565" cy="5530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）常用的语句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6"/>
            </p:custDataLst>
          </p:nvPr>
        </p:nvGraphicFramePr>
        <p:xfrm>
          <a:off x="2208530" y="2154872"/>
          <a:ext cx="7774940" cy="3749040"/>
        </p:xfrm>
        <a:graphic>
          <a:graphicData uri="http://schemas.openxmlformats.org/drawingml/2006/table">
            <a:tbl>
              <a:tblPr/>
              <a:tblGrid>
                <a:gridCol w="2426970"/>
                <a:gridCol w="5347970"/>
              </a:tblGrid>
              <a:tr h="45085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语句</a:t>
                      </a:r>
                      <a:endParaRPr lang="zh-CN" sz="16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含义</a:t>
                      </a:r>
                      <a:endParaRPr lang="zh-CN" sz="16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</a:tr>
              <a:tr h="41211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acl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定义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IP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地址的访问控制清单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41211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controls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定义</a:t>
                      </a: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rndc</a:t>
                      </a: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使用的控制通道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41275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include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把其他文件包含到配置文件中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41211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key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定义授权的安全秘钥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41211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logging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定义日志内容和位置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41211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options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定义全局配置选项和默认值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41275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server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定义远程服务器的特征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41211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zone</a:t>
                      </a:r>
                      <a:endParaRPr lang="en-US" alt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定义一个区</a:t>
                      </a:r>
                      <a:endParaRPr lang="zh-CN" sz="14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66675" marB="66675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12.5.2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编辑区域文件和资源记录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1510665"/>
            <a:ext cx="10743565" cy="4246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了解区域文件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一个区域内的所有数据（包括主机名、对应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地址、辅助服务器与主服务器刷新间隔和过期时间等）必须存放在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内，而用来存放这些数据的文件就称为区域文件。该文件可由系统管理员进行维护，如进行添加或删除解析信息等操作。在区域文件中包含两种类型的项：分析器命令和资源记录。只有资源记录才是真正的数据解析部分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提供全球分布式的数据库，提供从域名到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地址的映射关系。和一般关系数据库中表对应的是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的区，区中存储着具有相同父域的一组域名的信息。域名的信息，就是和某个域名对应的信息，用得最多的信息是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地址。信息的映射称为资源记录，一个记录对应于关系数据库中的一行。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12.5.2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编辑区域文件和资源记录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2485" y="1510665"/>
            <a:ext cx="10743565" cy="4246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正向解析区域文件和反向解析区域文件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named.rfc1912.zones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文件用于定义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服务器所管理的区域，包括正向解析区域和反向解析区域。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正向解析区域文件是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服务器中用于存储域名到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地址映射关系的权威数据文件。当用户查询一个域名（如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www.example.com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）时，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服务器通过正向解析区域文件返回对应的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地址（如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192.168.95.100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）。区域配置文件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/etc/named.rfc1912.zones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指定域名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localhost.localdomain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的正向解析区域数据文件为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named.localhost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反向解析是将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地址解析为对应域名的过程，与正向解析相反。区域配置文件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/etc/named.rfc1912.zones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127.0.0.1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的反向解析数据文件为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named.loopback.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64815" y="2130425"/>
            <a:ext cx="6729095" cy="5067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2715" y="1104265"/>
            <a:ext cx="11495405" cy="47078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区域文件结构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区域文件由多个资源记录组成，每条记录定义一个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条目。语法格式如下：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记录名称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生存周期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    &lt;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类别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  &lt;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类型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    &lt;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记录名称：根据记录类型的不同可以是以下值：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地址、区域名、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FQDN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（完全合格域名）、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@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、空格等。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生存周期：设置记录被解析后在缓存中保存的最长时间长度。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类别：一般为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，代表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Internet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，表示数据类别。也存在其他的数据类别，但目前都没有被广泛应用。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类型：用于决定记录的格式及记录的取值（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的意义与类型有关），如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TTL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12.5.2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编辑区域文件和资源记录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82980" y="2376170"/>
            <a:ext cx="10768965" cy="4298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12.5.2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编辑区域文件和资源记录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380" y="1079500"/>
            <a:ext cx="12263120" cy="54927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区域文件的常用记录类型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SOA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资源记录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SOA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Start of Authority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）是起始授权记录，表示它后面跟的配置内容是全局有效的。格式如下：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网络类型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SOA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管理员邮件地址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(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序列号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刷新间隔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重试间隔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过期间隔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TTL)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SOA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记录的字段说明如下：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区域名：可以使用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“@ 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表示当前域。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网络类型：通常为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，表示网络的地址类型是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TCP/IP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服务器：区的主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服务器的全名。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管理员邮件地址：管理区域的负责人的电子邮件。在该电子邮件名称中使用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“.”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代替邮件中的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“@”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⑤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序列号：本区配置数据的序列号，用于从服务器判断何时获取最新的区数据。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刷新间隔：设置辅助域名服务器多长时间更新数据库。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⑦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重试间隔：设置若辅助域名服务器更新数据失败，多长时间再试。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⑧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过期间隔：设置若辅助域名服务器无法从主服务器上更新数据，原有的数据何时失效。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77105" y="3405505"/>
            <a:ext cx="3426460" cy="5372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7105" y="5284470"/>
            <a:ext cx="3426460" cy="5213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12.5.2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编辑区域文件和资源记录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380" y="1079500"/>
            <a:ext cx="12263120" cy="51695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TTL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资源记录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TTL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用来设置区域的默认生存时间（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TTL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）和缓冲应答名称查询的最大间隔。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资源记录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资源记录用于标识一个区域的权威服务器（包括主服务器和从服务器），并将子域授权赋予其他服务器，格式如下：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IN  NS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完整主机名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为标识区域的域名服务器以及授权子域，其余的字段与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记录类似。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资源记录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资源记录是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数据库的核心，它提供了主机名到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地址的映射，格式如下：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IN   A   IP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其中的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可使用全名，也可使用相对名。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12.5.2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编辑区域文件和资源记录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835" y="1555750"/>
            <a:ext cx="11924665" cy="4246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CNAME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资源记录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CNAME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资源记录用于设置主机的别名，格式如下：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别名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IN  CNAME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域名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PTR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PTR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记录保存从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地址到域名的反向映射，格式如下：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IN  PTR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域名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MX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MX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记录用来记录邮件交换记录，格式如下：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IN  MX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优先级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域名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12.6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部署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DNS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服务器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06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12.6.1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配置缓存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2820" y="1847850"/>
            <a:ext cx="10246360" cy="2399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缓存（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Cache-only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）服务器是很特殊的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服务器，它本身并不管理任何区域，但是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客户端仍然可以向它请求查询。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Cache-only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服务器类似于代理服务器，它没有自己的域名数据库，而是将所有查询转发到其他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服务器处理。当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Cache-only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服务器收到查询结果后除了返回给客户机外，还会将结果保存在缓存中。当下一个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客户端再查询相同的域名数据时，就可以从高速缓存里查出答案，加快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客户端的查询速度。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61055" y="1362075"/>
            <a:ext cx="5454015" cy="5378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12.6.2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配置主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2315" y="914400"/>
            <a:ext cx="10246360" cy="1337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主配置文件</a:t>
            </a:r>
            <a:endParaRPr lang="zh-CN" altLang="en-US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vim  /etc/named.conf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）全局配置</a:t>
            </a:r>
            <a:endParaRPr lang="zh-CN" altLang="en-US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1560" y="2365375"/>
            <a:ext cx="9504680" cy="439991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options {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listen-on port 53 { any; };</a:t>
            </a: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#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</a:rPr>
              <a:t>监听范围为所有主机</a:t>
            </a:r>
            <a:endParaRPr lang="zh-CN" altLang="en-US" sz="1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listen-on-v6 port 53 { ::1; };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directory       "/var/named";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dump-file       "/var/named/data/cache_dump.db";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statistics-file "/var/named/data/named_stats.txt";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memstatistics-file "/var/named/data/named_mem_stats.txt";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secroots-file   "/var/named/data/named.secroots";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recursing-file  "/var/named/data/named.recursing";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allow-query     {any; };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80073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recursion yes;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dnssec-validation yes;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managed-keys-directory "/var/named/dynamic";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geoip-directory "/usr/share/GeoIP";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pid-file "/run/named/named.pid";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session-keyfile "/run/named/session.key";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/* https://fedoraproject.org/wiki/Changes/CryptoPolicy */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include "/etc/crypto-policies/back-ends/bind.config";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};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</a:t>
            </a:r>
            <a:endParaRPr lang="en-US" altLang="zh-CN" sz="14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90365" y="4495800"/>
            <a:ext cx="3933190" cy="5073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12.1.1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了解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endParaRPr lang="en-US" alt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79755" y="1483995"/>
            <a:ext cx="11277600" cy="35382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Internet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中对计算机进行标识的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名字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称为计算机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域名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，负责解析计算机域名的系统称为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域名系统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Domain Name System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）。它是一种分布式、静态层次型、客户机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服务器模式的数据库管理系统。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服务器负责将主机名连同域名转换为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地址。网络管理员使用主机名和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地址的列表来配置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，允许工作站用户通过主机名而不是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地址来访问提供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服务的主机。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的一般格式：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本地主机名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组名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网点名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12.6.2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配置主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2315" y="914400"/>
            <a:ext cx="10246360" cy="506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）配置根区域</a:t>
            </a: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745" y="3071495"/>
            <a:ext cx="10751820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742950" lvl="1" indent="-28575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zone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：此关键字用来定义域区，一个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zone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关键字定义一个域区。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type hint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：在这里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type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类型有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master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slave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hint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，含义如下：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master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：表示定义的是主域名服务器。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slave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：表示定义的是辅助域名服务器。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hint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：表示是互联网中的根域名服务器。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file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：设置根服务列表文件名。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named.ca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：是一个非常重要的文件，该文件包含了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Internet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的根服务器名字和地址。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85820" y="1318260"/>
            <a:ext cx="6096000" cy="17532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zone "." IN {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type hint;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file "named.ca;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};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3082925"/>
            <a:ext cx="10001250" cy="21043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9195" y="2284095"/>
            <a:ext cx="6299200" cy="4146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12.6.2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配置主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6220" y="960120"/>
            <a:ext cx="10644505" cy="4246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配置区域文件</a:t>
            </a:r>
            <a:endParaRPr lang="zh-CN" altLang="en-US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）定义正向区域（如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example.com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区域配置文件用来配置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服务相关信息。打开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/etc/named.rfc1912.zones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[root@localhost ~]# vim  /etc/named.rfc1912.zones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根据需要添加或修改区域配置：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zone "example.com" IN {  #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域名为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example.com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，对应数据文件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example.com.zone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type master;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file "example.com.zone"; #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存储在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/var/named/data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目录下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allow-update { none; };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};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3220" y="4511040"/>
            <a:ext cx="6671310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endParaRPr lang="zh-CN" altLang="en-US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type</a:t>
            </a:r>
            <a:r>
              <a:rPr lang="zh-CN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：设置域名服务器的类型为主域名服务器。</a:t>
            </a:r>
            <a:endParaRPr lang="zh-CN" altLang="en-US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file</a:t>
            </a:r>
            <a:r>
              <a:rPr lang="zh-CN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：设置主区域文件的名称。</a:t>
            </a:r>
            <a:endParaRPr lang="zh-CN" altLang="en-US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allow-transfer</a:t>
            </a:r>
            <a:r>
              <a:rPr lang="zh-CN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：设置从域名服务器的地址。</a:t>
            </a:r>
            <a:endParaRPr lang="zh-CN" altLang="en-US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95630" y="3263265"/>
            <a:ext cx="11139170" cy="34404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5895" y="2080895"/>
            <a:ext cx="7051675" cy="461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89916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12.6.2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配置主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9615" y="1140460"/>
            <a:ext cx="10246360" cy="54927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）设置正向解析主区域</a:t>
            </a:r>
            <a:endParaRPr lang="zh-CN" altLang="en-US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example.com.zone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文件，编辑区域数据文件。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vim /var/named/example.com.zone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配置正向解析记录，具体命令如下：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$TTL    86400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@       IN      SOA     ns1.example.com. admin.example.com. (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0         ; Serial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604800         ; Refresh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86400         ; Retry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2419200         ; Expire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86400 )       ; Negative Cache TTL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@       IN      NS      ns1.example.com.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ns1     IN      A       192.168.95.100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     IN      A       192.168.95.130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91560" y="3666490"/>
            <a:ext cx="5514975" cy="5988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12.6.2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配置主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2820" y="1357630"/>
            <a:ext cx="10246360" cy="507746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）配置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/etc/resolv.conf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/etc/resolv.conf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是一个系统级配置文件，用于定义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解析器的行为。它指定了系统在进行域名解析时使用的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服务器地址、搜索域以及其他相关选项。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/etc/resolv.conf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文件进行编辑。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vim /etc/resolv.conf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 Generated by NetworkManager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search localdomain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nameserver 192.168.95.130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15310" y="1960880"/>
            <a:ext cx="5791835" cy="4152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0020" y="2898140"/>
            <a:ext cx="6621780" cy="430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985" y="4418965"/>
            <a:ext cx="11199495" cy="22434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12.6.2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配置主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4365" y="911860"/>
            <a:ext cx="10246360" cy="576961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）测试与验证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配置完成后，重启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服务以使配置生效：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 systemctl restart named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dig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命令测试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解析是否成功：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 dig @localhost www.example.com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如果返回正确的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地址，说明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服务器配置成功。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;; QUESTION SECTION: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;www.example.com.		IN	A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;; ANSWER SECTION: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www.example.com.	86400	IN	A	192.168.95.130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49300" y="3743325"/>
            <a:ext cx="5192395" cy="22580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3235" y="3006090"/>
            <a:ext cx="6252210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12.6.2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配置主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7555" y="1234440"/>
            <a:ext cx="10246360" cy="46615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）设置反向解析主区域。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在大部分的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查询中，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客户端一般执行正向查找，即根据计算机的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域名查询对应的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地址。但在某些特殊的应用场合中（如判断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地址所对应的域名是否合法），也会使用到通过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地址查询对应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域名的情况（也称为反向查找）。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vim  /etc/named.rfc1912.zones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zone "95.168.192.in-addr.arpa" IN {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type master;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file "95.168.192.zone";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allow-update { none; };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};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12.6.3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配置辅助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7555" y="1234440"/>
            <a:ext cx="10246360" cy="4246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辅助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服务器配置比较简单，只需要修改配置文件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named.conf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即可。它可以向客户机提供域名解析功能。它的数据不是直接输入的，而是从主要名称服务器或其他的辅助名称服务器中复制过来的，只是一份副本，所以辅助名称服务器中的数据无法被修改。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优点：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提供容错能力。当主要名称服务器发生故障时，由辅助名称服务器提供服务。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分担主要名称服务器的负担。在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客户端较多的情况下，通过架设辅助名称服务器完成对客户端的查询服务，可以有效地减轻主要名称服务器的负担。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加快查询的速度。例如，一个公司在远地有一个与总公司网络相连的分公司网络，这时可以在该处设置一台辅助名称服务器，让该分公司的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客户端直接向此辅助名称服务器进行查询，而不需要通过速度较慢的广域网向总公司的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服务器查询，减少用于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查询的外网通信量。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12.7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测试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DNS</a:t>
            </a:r>
            <a:endParaRPr lang="en-US" altLang="zh-CN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07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12.7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测试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endParaRPr lang="en-US" alt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7555" y="1971675"/>
            <a:ext cx="10246360" cy="11988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bind-utils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软件包中自带了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dig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host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nslookup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等测试工具。如果能使用这几个工具对地址进行正确解析，则说明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服务器已经正常工作。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2440" y="2698750"/>
            <a:ext cx="11160125" cy="18281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12.7.1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nslookup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命令进入交互模式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326515"/>
            <a:ext cx="11276965" cy="31692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直接使用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nslookup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命令可以进入交互模式。输入需要解释的域名将显示对应的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地址，输入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地址则可以显示对应的域名。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nslookup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交互模式下执行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 192.168.120.100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，查看解析结果。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nslookup 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 192.168.120.100                   	//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192.168.120.100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地址进行解析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Server:       192.168.120.100        	//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显示当前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服务器地址信息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Address:      192.168.120.100#53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5155" y="4628515"/>
            <a:ext cx="1102741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说明：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Server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行：表示当前用于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查询的服务器地址为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192.168.120.100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just" defTabSz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Address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行：进一步明确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服务器的具体地址和端口。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#53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协议的默认端口号（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UDP/TCP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），所有标准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查询均通过此端口通信。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12.1.2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掌握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域名空间结构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79755" y="1483995"/>
            <a:ext cx="11277600" cy="35382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由于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Internet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中主机数量巨大，全世界采用一台域名服务器进行解析是不现实的。因此，在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中，域名空间结构采用分层结构，包括根域、顶级域、二级域和主机名。域名空间的层次结构类似一棵倒置的树，在域名层次结构中，每一层称为一个域，每个域用一个点号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“.”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分开。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4695" y="3383280"/>
            <a:ext cx="11245215" cy="24809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12.7.2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host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命令对域名或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IP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地址进行解析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326515"/>
            <a:ext cx="11276965" cy="439991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host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命令也可以对域名或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地址进行解析。如果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服务器工作正常，则将返回相应的解析结果。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【示例】使用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host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命令对域名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www.my.internal.zone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进行解析。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host  www.my.internal.zone                    	//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对此域名进行解析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www.my.internal.zone  has  address 192.168.255.3   	//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正向解析结果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  host  192.168.255.3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3.255.168.192.in-addr.arpa  domain  name  pointer  www.my.internal.zone.	//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反向解析结果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38450" y="2806065"/>
            <a:ext cx="6790690" cy="11525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12.7.3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dig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命令显示配置信息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326515"/>
            <a:ext cx="11276965" cy="25533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dig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命令不仅显示解析结果，而且显示与所查询域名相关的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服务器的配置信息。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【示例】显示与与域名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rhel.my.internal.zone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服务器的配置信息。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dig  rhel.my.internal.zone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43200" lvl="6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8795" y="3359150"/>
            <a:ext cx="11061065" cy="19513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12.7.4 ping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命令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326515"/>
            <a:ext cx="11276965" cy="37846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直接使用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命令测试某一域名，如果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服务器正常工作，将自动对其进行解析并返回测试结果。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【示例】使用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命令测试域名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sans.my.internal.zone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ping  sans.my.internal.zone 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  san.my.internal.zone  (192.168.255.128)  56(84)  bytes  of  data.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12.1.2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掌握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域名空间结构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79755" y="1094740"/>
            <a:ext cx="11277600" cy="18453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根域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根（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root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）域就是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“.”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，它是由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Inetnet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名字注册授权机构管理，该机构把域名空间各部分的管理责任分配给连接到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Internet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的各个组织。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顶级域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根域的下一级就是顶级域，是由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Inetnet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名字授权机构管理。共有以下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种类型的顶级域：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组织域：采用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个字符的代号，表示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域中包含的组织的主要功能与活动</a:t>
            </a:r>
            <a:r>
              <a:rPr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7"/>
            </p:custDataLst>
          </p:nvPr>
        </p:nvGraphicFramePr>
        <p:xfrm>
          <a:off x="2921635" y="3093085"/>
          <a:ext cx="6610350" cy="3338830"/>
        </p:xfrm>
        <a:graphic>
          <a:graphicData uri="http://schemas.openxmlformats.org/drawingml/2006/table">
            <a:tbl>
              <a:tblPr/>
              <a:tblGrid>
                <a:gridCol w="2355850"/>
                <a:gridCol w="4254500"/>
              </a:tblGrid>
              <a:tr h="50800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域名</a:t>
                      </a:r>
                      <a:endParaRPr lang="zh-CN" sz="16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含义</a:t>
                      </a:r>
                      <a:endParaRPr lang="zh-CN" sz="16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</a:tr>
              <a:tr h="4718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gov</a:t>
                      </a:r>
                      <a:endParaRPr lang="en-US" alt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政府部门</a:t>
                      </a:r>
                      <a:endParaRPr 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4718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com</a:t>
                      </a:r>
                      <a:endParaRPr lang="en-US" alt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商业部门</a:t>
                      </a:r>
                      <a:endParaRPr 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4718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edu</a:t>
                      </a:r>
                      <a:endParaRPr lang="en-US" alt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教育部门</a:t>
                      </a:r>
                      <a:endParaRPr 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4718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org</a:t>
                      </a:r>
                      <a:endParaRPr lang="en-US" alt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民间团体组织</a:t>
                      </a:r>
                      <a:endParaRPr 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4718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net</a:t>
                      </a:r>
                      <a:endParaRPr lang="en-US" alt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网络服务机构</a:t>
                      </a:r>
                      <a:endParaRPr 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47180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mil</a:t>
                      </a:r>
                      <a:endParaRPr lang="en-US" alt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军事部门</a:t>
                      </a:r>
                      <a:endParaRPr lang="zh-CN" sz="16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107950" marB="1079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12.1.2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掌握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域名空间结构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79755" y="1229360"/>
            <a:ext cx="11277600" cy="803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342900" indent="-342900" algn="l" fontAlgn="auto">
              <a:lnSpc>
                <a:spcPct val="1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国家或地区域：采用两个字符的国家或地区代号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7"/>
            </p:custDataLst>
          </p:nvPr>
        </p:nvGraphicFramePr>
        <p:xfrm>
          <a:off x="2587625" y="1956435"/>
          <a:ext cx="7016115" cy="3610610"/>
        </p:xfrm>
        <a:graphic>
          <a:graphicData uri="http://schemas.openxmlformats.org/drawingml/2006/table">
            <a:tbl>
              <a:tblPr/>
              <a:tblGrid>
                <a:gridCol w="2759075"/>
                <a:gridCol w="4257040"/>
              </a:tblGrid>
              <a:tr h="63246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域名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2000" b="1" spc="13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含义</a:t>
                      </a:r>
                      <a:endParaRPr lang="zh-CN" sz="2000" b="1" spc="13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</a:tr>
              <a:tr h="59563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cn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中国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59563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jp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日本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59563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uk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英国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59563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au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澳大利亚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59563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hk</a:t>
                      </a:r>
                      <a:endParaRPr lang="en-US" alt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800" b="0" spc="13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中国香港</a:t>
                      </a:r>
                      <a:endParaRPr lang="zh-CN" sz="1800" b="0" spc="13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15900" marR="215900" marT="133350" marB="13335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6695" y="5930265"/>
            <a:ext cx="1034859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1066800" indent="-266700" algn="just" defTabSz="266700"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反向域：这是一个特殊域，名称为in-addr.arpa，用于将IP地址映射到名称。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12.1.2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掌握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DNS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域名空间结构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79755" y="1229360"/>
            <a:ext cx="11277600" cy="40303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indent="0"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二级域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20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二级域注册到个人、组织或公司的名称。这些名称基于相应的顶级域，二级域下可以包括主机和子域。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主机名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20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主机名在域名空间结构的最底层，主机名和前面讲的域名结合构成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FQDN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（完全合格的域名），主机名是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FQDN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的最左端。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【示例】解析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www.sina.com.cn/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域名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79755" y="1003300"/>
            <a:ext cx="11277600" cy="1295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sina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的域名就是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www.sina.com.cn/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。这里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cn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表示的是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中国内地地区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com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表示的是商业机构，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sina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是新浪自己注册的域名，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则是这个域当中的一台主机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65" name="组合 165"/>
          <p:cNvGrpSpPr>
            <a:grpSpLocks noChangeAspect="1"/>
          </p:cNvGrpSpPr>
          <p:nvPr/>
        </p:nvGrpSpPr>
        <p:grpSpPr>
          <a:xfrm>
            <a:off x="3156585" y="2524760"/>
            <a:ext cx="4593590" cy="4019550"/>
            <a:chOff x="2804" y="5417"/>
            <a:chExt cx="5658" cy="4631"/>
          </a:xfrm>
        </p:grpSpPr>
        <p:sp>
          <p:nvSpPr>
            <p:cNvPr id="166" name="矩形 69"/>
            <p:cNvSpPr>
              <a:spLocks noChangeAspect="1"/>
            </p:cNvSpPr>
            <p:nvPr/>
          </p:nvSpPr>
          <p:spPr>
            <a:xfrm>
              <a:off x="2804" y="5417"/>
              <a:ext cx="5658" cy="4631"/>
            </a:xfrm>
            <a:prstGeom prst="rect">
              <a:avLst/>
            </a:prstGeom>
            <a:noFill/>
            <a:ln w="15875">
              <a:noFill/>
            </a:ln>
          </p:spPr>
        </p:sp>
        <p:cxnSp>
          <p:nvCxnSpPr>
            <p:cNvPr id="167" name="直接连接符 70"/>
            <p:cNvCxnSpPr/>
            <p:nvPr/>
          </p:nvCxnSpPr>
          <p:spPr>
            <a:xfrm>
              <a:off x="5308" y="6888"/>
              <a:ext cx="0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pic>
          <p:nvPicPr>
            <p:cNvPr id="168" name="图片 55302" descr="j02332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80" y="9027"/>
              <a:ext cx="474" cy="97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9" name="椭圆 72"/>
            <p:cNvSpPr/>
            <p:nvPr/>
          </p:nvSpPr>
          <p:spPr>
            <a:xfrm>
              <a:off x="3430" y="7295"/>
              <a:ext cx="1251" cy="544"/>
            </a:xfrm>
            <a:prstGeom prst="ellipse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2880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1400" kern="12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sh</a:t>
              </a:r>
              <a:endParaRPr lang="en-US" altLang="zh-CN" sz="1400" b="1" kern="12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70" name="椭圆 73"/>
            <p:cNvSpPr/>
            <p:nvPr/>
          </p:nvSpPr>
          <p:spPr>
            <a:xfrm>
              <a:off x="6873" y="7295"/>
              <a:ext cx="1252" cy="543"/>
            </a:xfrm>
            <a:prstGeom prst="ellipse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2880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1400" kern="12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cu</a:t>
              </a:r>
              <a:endParaRPr lang="en-US" altLang="zh-CN" sz="1400" b="1" kern="12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71" name="椭圆 74"/>
            <p:cNvSpPr/>
            <p:nvPr/>
          </p:nvSpPr>
          <p:spPr>
            <a:xfrm>
              <a:off x="5151" y="7295"/>
              <a:ext cx="1253" cy="544"/>
            </a:xfrm>
            <a:prstGeom prst="ellipse">
              <a:avLst/>
            </a:prstGeom>
            <a:solidFill>
              <a:srgbClr val="DDDDDD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2880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1400" kern="12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com</a:t>
              </a:r>
              <a:endParaRPr lang="en-US" altLang="zh-CN" sz="14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  <a:p>
              <a:pPr indent="0" algn="ctr">
                <a:lnSpc>
                  <a:spcPct val="100000"/>
                </a:lnSpc>
              </a:pPr>
              <a:r>
                <a:rPr lang="en-US" altLang="zh-CN" sz="1400" b="1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 </a:t>
              </a:r>
              <a:endParaRPr lang="en-US" altLang="zh-CN" sz="1400" b="1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  <a:p>
              <a:pPr indent="0" algn="ctr">
                <a:lnSpc>
                  <a:spcPct val="100000"/>
                </a:lnSpc>
              </a:pPr>
              <a:r>
                <a:rPr lang="en-US" altLang="zh-CN" sz="1400" b="1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 </a:t>
              </a:r>
              <a:endParaRPr lang="en-US" altLang="zh-CN" sz="1400" b="1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72" name="椭圆 75"/>
            <p:cNvSpPr/>
            <p:nvPr/>
          </p:nvSpPr>
          <p:spPr>
            <a:xfrm>
              <a:off x="4056" y="8246"/>
              <a:ext cx="1613" cy="544"/>
            </a:xfrm>
            <a:prstGeom prst="ellipse">
              <a:avLst/>
            </a:prstGeom>
            <a:solidFill>
              <a:srgbClr val="DDDDDD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2880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1400" kern="12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sina</a:t>
              </a:r>
              <a:endParaRPr lang="en-US" altLang="zh-CN" sz="1400" kern="12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73" name="椭圆 76"/>
            <p:cNvSpPr/>
            <p:nvPr/>
          </p:nvSpPr>
          <p:spPr>
            <a:xfrm>
              <a:off x="4315" y="5421"/>
              <a:ext cx="2832" cy="544"/>
            </a:xfrm>
            <a:prstGeom prst="ellipse">
              <a:avLst/>
            </a:prstGeom>
            <a:solidFill>
              <a:srgbClr val="DDDDDD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2880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1400" kern="12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“.”根域名服务器</a:t>
              </a:r>
              <a:endParaRPr lang="en-US" altLang="zh-CN" sz="14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  <a:p>
              <a:pPr indent="0" algn="ctr">
                <a:lnSpc>
                  <a:spcPct val="100000"/>
                </a:lnSpc>
              </a:pPr>
              <a:r>
                <a:rPr lang="en-US" altLang="zh-CN" sz="14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 </a:t>
              </a:r>
              <a:endParaRPr lang="en-US" altLang="zh-CN" sz="14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  <a:p>
              <a:pPr indent="0" algn="ctr">
                <a:lnSpc>
                  <a:spcPct val="100000"/>
                </a:lnSpc>
              </a:pPr>
              <a:r>
                <a:rPr lang="en-US" altLang="zh-CN" sz="1400" kern="1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 </a:t>
              </a:r>
              <a:endParaRPr lang="en-US" altLang="zh-CN" sz="1400" kern="1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74" name="椭圆 77"/>
            <p:cNvSpPr/>
            <p:nvPr/>
          </p:nvSpPr>
          <p:spPr>
            <a:xfrm>
              <a:off x="2804" y="6344"/>
              <a:ext cx="1095" cy="543"/>
            </a:xfrm>
            <a:prstGeom prst="ellipse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2880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1400" kern="12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com</a:t>
              </a:r>
              <a:endParaRPr lang="en-US" altLang="zh-CN" sz="1400" b="1" kern="12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175" name="直接连接符 78"/>
            <p:cNvCxnSpPr/>
            <p:nvPr/>
          </p:nvCxnSpPr>
          <p:spPr>
            <a:xfrm flipH="1">
              <a:off x="3748" y="5913"/>
              <a:ext cx="976" cy="49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76" name="直接连接符 79"/>
            <p:cNvCxnSpPr/>
            <p:nvPr/>
          </p:nvCxnSpPr>
          <p:spPr>
            <a:xfrm flipH="1">
              <a:off x="4913" y="5913"/>
              <a:ext cx="157" cy="46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77" name="直接连接符 80"/>
            <p:cNvCxnSpPr/>
            <p:nvPr/>
          </p:nvCxnSpPr>
          <p:spPr>
            <a:xfrm>
              <a:off x="6392" y="5913"/>
              <a:ext cx="154" cy="46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78" name="直接连接符 81"/>
            <p:cNvCxnSpPr/>
            <p:nvPr/>
          </p:nvCxnSpPr>
          <p:spPr>
            <a:xfrm>
              <a:off x="6770" y="5913"/>
              <a:ext cx="1008" cy="49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79" name="直接连接符 82"/>
            <p:cNvCxnSpPr/>
            <p:nvPr/>
          </p:nvCxnSpPr>
          <p:spPr>
            <a:xfrm flipH="1">
              <a:off x="4368" y="6888"/>
              <a:ext cx="314" cy="407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80" name="直接连接符 83"/>
            <p:cNvCxnSpPr/>
            <p:nvPr/>
          </p:nvCxnSpPr>
          <p:spPr>
            <a:xfrm>
              <a:off x="5151" y="6888"/>
              <a:ext cx="470" cy="407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81" name="直接连接符 84"/>
            <p:cNvCxnSpPr/>
            <p:nvPr/>
          </p:nvCxnSpPr>
          <p:spPr>
            <a:xfrm>
              <a:off x="5480" y="6732"/>
              <a:ext cx="1706" cy="563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82" name="直接连接符 85"/>
            <p:cNvCxnSpPr/>
            <p:nvPr/>
          </p:nvCxnSpPr>
          <p:spPr>
            <a:xfrm flipH="1">
              <a:off x="4995" y="7839"/>
              <a:ext cx="469" cy="407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83" name="直接连接符 86"/>
            <p:cNvCxnSpPr/>
            <p:nvPr/>
          </p:nvCxnSpPr>
          <p:spPr>
            <a:xfrm>
              <a:off x="6091" y="7840"/>
              <a:ext cx="522" cy="367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84" name="直接连接符 87"/>
            <p:cNvCxnSpPr/>
            <p:nvPr/>
          </p:nvCxnSpPr>
          <p:spPr>
            <a:xfrm>
              <a:off x="4995" y="8790"/>
              <a:ext cx="485" cy="401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85" name="椭圆 88"/>
            <p:cNvSpPr/>
            <p:nvPr/>
          </p:nvSpPr>
          <p:spPr>
            <a:xfrm>
              <a:off x="5857" y="8207"/>
              <a:ext cx="1613" cy="544"/>
            </a:xfrm>
            <a:prstGeom prst="ellipse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2880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1400" kern="12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yahoo</a:t>
              </a:r>
              <a:endParaRPr lang="en-US" altLang="zh-CN" sz="1400" kern="12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86" name="椭圆 89"/>
            <p:cNvSpPr/>
            <p:nvPr/>
          </p:nvSpPr>
          <p:spPr>
            <a:xfrm>
              <a:off x="4347" y="6404"/>
              <a:ext cx="1094" cy="542"/>
            </a:xfrm>
            <a:prstGeom prst="ellipse">
              <a:avLst/>
            </a:prstGeom>
            <a:solidFill>
              <a:srgbClr val="DDDDDD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2880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1400" kern="12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cn</a:t>
              </a:r>
              <a:endParaRPr lang="en-US" altLang="zh-CN" sz="1400" b="1" kern="12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87" name="椭圆 90"/>
            <p:cNvSpPr/>
            <p:nvPr/>
          </p:nvSpPr>
          <p:spPr>
            <a:xfrm>
              <a:off x="6046" y="6404"/>
              <a:ext cx="1095" cy="542"/>
            </a:xfrm>
            <a:prstGeom prst="ellipse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2880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1400" kern="12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edu</a:t>
              </a:r>
              <a:endParaRPr lang="en-US" altLang="zh-CN" sz="1400" b="1" kern="12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188" name="椭圆 91"/>
            <p:cNvSpPr/>
            <p:nvPr/>
          </p:nvSpPr>
          <p:spPr>
            <a:xfrm>
              <a:off x="7368" y="6404"/>
              <a:ext cx="1094" cy="542"/>
            </a:xfrm>
            <a:prstGeom prst="ellipse">
              <a:avLst/>
            </a:prstGeom>
            <a:solidFill>
              <a:srgbClr val="FFFFFF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lIns="0" tIns="28800" rIns="0" bIns="0" upright="1"/>
            <a:lstStyle/>
            <a:p>
              <a:pPr indent="0" algn="ctr">
                <a:lnSpc>
                  <a:spcPct val="100000"/>
                </a:lnSpc>
              </a:pPr>
              <a:r>
                <a:rPr lang="en-US" altLang="zh-CN" sz="1400" kern="1200">
                  <a:latin typeface="Times New Roman" panose="020206030504050203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net</a:t>
              </a:r>
              <a:endParaRPr lang="en-US" altLang="zh-CN" sz="1400" b="1" kern="120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</p:spTree>
    <p:custDataLst>
      <p:tags r:id="rId8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极简大气通用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18475_1*i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1"/>
  <p:tag name="KSO_WM_UNIT_ISNUMDGMTITLE" val="0"/>
  <p:tag name="KSO_WM_UNIT_PRESET_TEXT" val="目 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18475_1*a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18475_1*i*2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8475_1*l_h_i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8475_1*l_h_f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8475_1*l_h_i*1_1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8475_1*l_h_i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3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8475_1*l_h_f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8475_1*l_h_i*1_2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8475_1*l_h_i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6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8475_1*l_h_f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8475_1*l_h_i*1_3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79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814960629921,&quot;left&quot;:424.5309448818897,&quot;top&quot;:40.95,&quot;width&quot;:506.4582677165355}"/>
</p:tagLst>
</file>

<file path=ppt/tags/tag181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2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7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1.66299212598426,&quot;left&quot;:424.5309448818897,&quot;top&quot;:40.96850393700786,&quot;width&quot;:506.4582677165355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#wm#"/>
  <p:tag name="KSO_WM_TEMPLATE_CATEGORY" val="diagram"/>
  <p:tag name="KSO_WM_TEMPLATE_INDEX" val="20218475"/>
  <p:tag name="KSO_WM_SLIDE_ID" val="diagram20218475_1"/>
  <p:tag name="KSO_WM_TEMPLATE_SUBCATEGORY" val="0"/>
  <p:tag name="KSO_WM_TEMPLATE_MASTER_TYPE" val="0"/>
  <p:tag name="KSO_WM_TEMPLATE_COLOR_TYPE" val="0"/>
  <p:tag name="KSO_WM_SLIDE_TYPE" val="contents"/>
  <p:tag name="KSO_WM_SLIDE_SUBTYPE" val="diag"/>
  <p:tag name="KSO_WM_SLIDE_ITEM_CNT" val="4"/>
  <p:tag name="KSO_WM_SLIDE_INDEX" val="1"/>
  <p:tag name="KSO_WM_DIAGRAM_GROUP_CODE" val="l1-1"/>
  <p:tag name="KSO_WM_SLIDE_DIAGTYPE" val="l"/>
  <p:tag name="KSO_WM_TAG_VERSION" val="1.0"/>
  <p:tag name="KSO_WM_SLIDE_LAYOUT" val="a_l"/>
  <p:tag name="KSO_WM_SLIDE_LAYOUT_CNT" val="1_1"/>
  <p:tag name="KSO_WM_SLIDE_BK_DARK_LIGHT" val="2"/>
  <p:tag name="KSO_WM_SLIDE_BACKGROUND_TYPE" val="general"/>
</p:tagLst>
</file>

<file path=ppt/tags/tag19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92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95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0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0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0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0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0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1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16.xml><?xml version="1.0" encoding="utf-8"?>
<p:tagLst xmlns:p="http://schemas.openxmlformats.org/presentationml/2006/main">
  <p:tag name="TABLE_SKINIDX" val="0"/>
  <p:tag name="TABLE_COLORIDX" val="a"/>
  <p:tag name="TABLE_ENDDRAG_ORIGIN_RECT" val="520*231"/>
  <p:tag name="TABLE_ENDDRAG_RECT" val="230*261*520*232"/>
</p:tagLst>
</file>

<file path=ppt/tags/tag21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2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24.xml><?xml version="1.0" encoding="utf-8"?>
<p:tagLst xmlns:p="http://schemas.openxmlformats.org/presentationml/2006/main">
  <p:tag name="TABLE_SKINIDX" val="0"/>
  <p:tag name="TABLE_COLORIDX" val="a"/>
  <p:tag name="TABLE_ENDDRAG_ORIGIN_RECT" val="552*238"/>
  <p:tag name="TABLE_ENDDRAG_RECT" val="203*154*552*238"/>
</p:tagLst>
</file>

<file path=ppt/tags/tag22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3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3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4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5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5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59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6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6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68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7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8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8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8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4_3"/>
  <p:tag name="KSO_WM_UNIT_ID" val="diagram20171211_3*o_h_i*1_4_3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90.3007874015748,&quot;left&quot;:102.6,&quot;top&quot;:160.84960629921258,&quot;width&quot;:754.8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3_3"/>
  <p:tag name="KSO_WM_UNIT_ID" val="diagram20171211_3*o_h_i*1_3_3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90.3007874015748,&quot;left&quot;:102.6,&quot;top&quot;:160.84960629921258,&quot;width&quot;:754.8}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3"/>
  <p:tag name="KSO_WM_UNIT_ID" val="diagram20171211_3*o_h_i*1_2_3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90.3007874015748,&quot;left&quot;:102.6,&quot;top&quot;:160.84960629921258,&quot;width&quot;:754.8}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1_3"/>
  <p:tag name="KSO_WM_UNIT_ID" val="diagram20171211_3*o_h_i*1_1_3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90.3007874015748,&quot;left&quot;:102.6,&quot;top&quot;:160.84960629921258,&quot;width&quot;:754.8}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4_2"/>
  <p:tag name="KSO_WM_UNIT_ID" val="diagram20171211_3*o_h_i*1_4_2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DIAGRAM_VIRTUALLY_FRAME" val="{&quot;height&quot;:290.3007874015748,&quot;left&quot;:102.6,&quot;top&quot;:160.84960629921258,&quot;width&quot;:754.8}"/>
</p:tagLst>
</file>

<file path=ppt/tags/tag294.xml><?xml version="1.0" encoding="utf-8"?>
<p:tagLst xmlns:p="http://schemas.openxmlformats.org/presentationml/2006/main">
  <p:tag name="MH" val="20150921115827"/>
  <p:tag name="MH_LIBRARY" val="GRAPHIC"/>
  <p:tag name="MH_TYPE" val="Text"/>
  <p:tag name="MH_ORDER" val="1"/>
  <p:tag name="KSO_WM_UNIT_SUBTYPE" val="a"/>
  <p:tag name="KSO_WM_UNIT_PRESET_TEXT" val="单击此处添加文本具体内容，简明扼要的阐述您的观点。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4_1"/>
  <p:tag name="KSO_WM_UNIT_ID" val="diagram20171211_3*o_h_f*1_4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90.3007874015748,&quot;left&quot;:102.6,&quot;top&quot;:160.84960629921258,&quot;width&quot;:754.8}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3_2"/>
  <p:tag name="KSO_WM_UNIT_ID" val="diagram20171211_3*o_h_i*1_3_2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DIAGRAM_VIRTUALLY_FRAME" val="{&quot;height&quot;:290.3007874015748,&quot;left&quot;:102.6,&quot;top&quot;:160.84960629921258,&quot;width&quot;:754.8}"/>
</p:tagLst>
</file>

<file path=ppt/tags/tag296.xml><?xml version="1.0" encoding="utf-8"?>
<p:tagLst xmlns:p="http://schemas.openxmlformats.org/presentationml/2006/main">
  <p:tag name="MH" val="20150921115827"/>
  <p:tag name="MH_LIBRARY" val="GRAPHIC"/>
  <p:tag name="MH_TYPE" val="Text"/>
  <p:tag name="MH_ORDER" val="1"/>
  <p:tag name="KSO_WM_UNIT_SUBTYPE" val="a"/>
  <p:tag name="KSO_WM_UNIT_PRESET_TEXT" val="单击此处添加文本具体内容，简明扼要的阐述您的观点。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3_1"/>
  <p:tag name="KSO_WM_UNIT_ID" val="diagram20171211_3*o_h_f*1_3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90.3007874015748,&quot;left&quot;:102.6,&quot;top&quot;:160.84960629921258,&quot;width&quot;:754.8}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2"/>
  <p:tag name="KSO_WM_UNIT_ID" val="diagram20171211_3*o_h_i*1_2_2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DIAGRAM_VIRTUALLY_FRAME" val="{&quot;height&quot;:290.3007874015748,&quot;left&quot;:102.6,&quot;top&quot;:160.84960629921258,&quot;width&quot;:754.8}"/>
</p:tagLst>
</file>

<file path=ppt/tags/tag298.xml><?xml version="1.0" encoding="utf-8"?>
<p:tagLst xmlns:p="http://schemas.openxmlformats.org/presentationml/2006/main">
  <p:tag name="MH" val="20150921115827"/>
  <p:tag name="MH_LIBRARY" val="GRAPHIC"/>
  <p:tag name="MH_TYPE" val="Text"/>
  <p:tag name="MH_ORDER" val="1"/>
  <p:tag name="KSO_WM_UNIT_SUBTYPE" val="a"/>
  <p:tag name="KSO_WM_UNIT_PRESET_TEXT" val="单击此处添加文本具体内容，简明扼要的阐述您的观点。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2_1"/>
  <p:tag name="KSO_WM_UNIT_ID" val="diagram20171211_3*o_h_f*1_2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90.3007874015748,&quot;left&quot;:102.6,&quot;top&quot;:160.84960629921258,&quot;width&quot;:754.8}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1_2"/>
  <p:tag name="KSO_WM_UNIT_ID" val="diagram20171211_3*o_h_i*1_1_2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LINE_FORE_SCHEMECOLOR_INDEX_BRIGHTNESS" val="-0.5"/>
  <p:tag name="KSO_WM_UNIT_LINE_FORE_SCHEMECOLOR_INDEX" val="14"/>
  <p:tag name="KSO_WM_UNIT_LINE_FILL_TYPE" val="2"/>
  <p:tag name="KSO_WM_DIAGRAM_VIRTUALLY_FRAME" val="{&quot;height&quot;:290.3007874015748,&quot;left&quot;:102.6,&quot;top&quot;:160.84960629921258,&quot;width&quot;:754.8}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MH" val="20150921115827"/>
  <p:tag name="MH_LIBRARY" val="GRAPHIC"/>
  <p:tag name="MH_TYPE" val="Text"/>
  <p:tag name="MH_ORDER" val="1"/>
  <p:tag name="KSO_WM_UNIT_SUBTYPE" val="a"/>
  <p:tag name="KSO_WM_UNIT_PRESET_TEXT" val="单击此处添加文本具体内容，简明扼要的阐述您的观点。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1_1"/>
  <p:tag name="KSO_WM_UNIT_ID" val="diagram20171211_3*o_h_f*1_1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90.3007874015748,&quot;left&quot;:102.6,&quot;top&quot;:160.84960629921258,&quot;width&quot;:754.8}"/>
</p:tagLst>
</file>

<file path=ppt/tags/tag30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3_1"/>
  <p:tag name="KSO_WM_UNIT_ID" val="diagram20171211_3*o_h_i*1_3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90.3007874015748,&quot;left&quot;:102.6,&quot;top&quot;:160.84960629921258,&quot;width&quot;:754.8}"/>
</p:tagLst>
</file>

<file path=ppt/tags/tag30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2_1"/>
  <p:tag name="KSO_WM_UNIT_ID" val="diagram20171211_3*o_h_i*1_2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90.3007874015748,&quot;left&quot;:102.6,&quot;top&quot;:160.84960629921258,&quot;width&quot;:754.8}"/>
</p:tagLst>
</file>

<file path=ppt/tags/tag30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1_1"/>
  <p:tag name="KSO_WM_UNIT_ID" val="diagram20171211_3*o_h_i*1_1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90.3007874015748,&quot;left&quot;:102.6,&quot;top&quot;:160.84960629921258,&quot;width&quot;:754.8}"/>
</p:tagLst>
</file>

<file path=ppt/tags/tag30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4_1"/>
  <p:tag name="KSO_WM_UNIT_ID" val="diagram20171211_3*o_h_i*1_4_1"/>
  <p:tag name="KSO_WM_TEMPLATE_CATEGORY" val="diagram"/>
  <p:tag name="KSO_WM_TEMPLATE_INDEX" val="20171211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DIAGRAM_VIRTUALLY_FRAME" val="{&quot;height&quot;:290.3007874015748,&quot;left&quot;:102.6,&quot;top&quot;:160.84960629921258,&quot;width&quot;:754.8}"/>
</p:tagLst>
</file>

<file path=ppt/tags/tag30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1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VALUE" val="1269*33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60_1*d*1"/>
  <p:tag name="KSO_WM_TEMPLATE_CATEGORY" val="diagram"/>
  <p:tag name="KSO_WM_TEMPLATE_INDEX" val="2021086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3da675d28be45e3a78bba7abfbd4aa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95e095f1e284e3a8d43156e00bfea23"/>
  <p:tag name="KSO_WM_UNIT_PLACING_PICTURE" val="c95e095f1e284e3a8d43156e00bfea23"/>
  <p:tag name="KSO_WM_TEMPLATE_ASSEMBLE_XID" val="639af84f0c9383becde69508"/>
  <p:tag name="KSO_WM_TEMPLATE_ASSEMBLE_GROUPID" val="639af84f0c9383becde69508"/>
  <p:tag name="WM_BEAUTIFY_ZORDER_FLAG_TAG" val="3"/>
</p:tagLst>
</file>

<file path=ppt/tags/tag32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394_1*f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213e55c78c7f48d58171e1bca080f0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8bb6cffadbe44eab0931cdbec099505"/>
  <p:tag name="KSO_WM_UNIT_TEXT_FILL_FORE_SCHEMECOLOR_INDEX_BRIGHTNESS" val="0.25"/>
  <p:tag name="KSO_WM_UNIT_TEXT_FILL_FORE_SCHEMECOLOR_INDEX" val="13"/>
  <p:tag name="KSO_WM_UNIT_TEXT_FILL_TYPE" val="1"/>
  <p:tag name="KSO_WM_TEMPLATE_ASSEMBLE_XID" val="60656efa4054ed1e2fb801a3"/>
  <p:tag name="KSO_WM_TEMPLATE_ASSEMBLE_GROUPID" val="60656efa4054ed1e2fb801a3"/>
  <p:tag name="WM_BEAUTIFY_ZORDER_FLAG_TAG" val="3"/>
</p:tagLst>
</file>

<file path=ppt/tags/tag328.xml><?xml version="1.0" encoding="utf-8"?>
<p:tagLst xmlns:p="http://schemas.openxmlformats.org/presentationml/2006/main">
  <p:tag name="KSO_WM_UNIT_VALUE" val="1269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394_1*d*1"/>
  <p:tag name="KSO_WM_TEMPLATE_CATEGORY" val="diagram"/>
  <p:tag name="KSO_WM_TEMPLATE_INDEX" val="2021139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75a2f12343b48a78842bc980fa141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9a4be90c0df43438be309d1bf750751"/>
  <p:tag name="KSO_WM_UNIT_PLACING_PICTURE" val="d9a4be90c0df43438be309d1bf75075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fa4054ed1e2fb801a3"/>
  <p:tag name="KSO_WM_TEMPLATE_ASSEMBLE_GROUPID" val="60656efa4054ed1e2fb801a3"/>
  <p:tag name="WM_BEAUTIFY_ZORDER_FLAG_TAG" val="4"/>
</p:tagLst>
</file>

<file path=ppt/tags/tag32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33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38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4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4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4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5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5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55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5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6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6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6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7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7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8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8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8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88.xml><?xml version="1.0" encoding="utf-8"?>
<p:tagLst xmlns:p="http://schemas.openxmlformats.org/presentationml/2006/main">
  <p:tag name="TABLE_SKINIDX" val="0"/>
  <p:tag name="TABLE_COLORIDX" val="a"/>
</p:tagLst>
</file>

<file path=ppt/tags/tag38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9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9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0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0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0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1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1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1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1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2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2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2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427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4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3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3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4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4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4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4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5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5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5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6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6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7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7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7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7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8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8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8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486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8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9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9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0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0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0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1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1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51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51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7:06&quot;,&quot;maxSize&quot;:{&quot;size1&quot;:20},&quot;minSize&quot;:{&quot;size1&quot;:11.2},&quot;normalSize&quot;:{&quot;size1&quot;:11.2},&quot;subLayout&quot;:[{&quot;id&quot;:&quot;2025-07-20T22:57:06&quot;,&quot;margin&quot;:{&quot;bottom&quot;:0.025999998673796654,&quot;left&quot;:1.2699999809265137,&quot;right&quot;:1.2699999809265137,&quot;top&quot;:0.4230000376701355},&quot;type&quot;:0},{&quot;id&quot;:&quot;2025-07-20T22:57:0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11662</Words>
  <Application>WPS 演示</Application>
  <PresentationFormat>宽屏</PresentationFormat>
  <Paragraphs>595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汉仪旗黑-85S</vt:lpstr>
      <vt:lpstr>Segoe UI</vt:lpstr>
      <vt:lpstr>Wingdings</vt:lpstr>
      <vt:lpstr>Wingdings</vt:lpstr>
      <vt:lpstr>Times New Roman</vt:lpstr>
      <vt:lpstr>Arial Unicode MS</vt:lpstr>
      <vt:lpstr>Calibri</vt:lpstr>
      <vt:lpstr>Office 主题​​</vt:lpstr>
      <vt:lpstr>1_Office 主题​​</vt:lpstr>
      <vt:lpstr>项目十二  搭建DNS服务器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白玉羚</cp:lastModifiedBy>
  <cp:revision>46</cp:revision>
  <dcterms:created xsi:type="dcterms:W3CDTF">2025-07-20T14:57:00Z</dcterms:created>
  <dcterms:modified xsi:type="dcterms:W3CDTF">2025-12-02T13:59:25Z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/>
  </property>
</Properties>
</file>