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2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56"/>
  </p:handoutMasterIdLst>
  <p:sldIdLst>
    <p:sldId id="257" r:id="rId4"/>
    <p:sldId id="269" r:id="rId5"/>
    <p:sldId id="310" r:id="rId7"/>
    <p:sldId id="261" r:id="rId8"/>
    <p:sldId id="262" r:id="rId9"/>
    <p:sldId id="268" r:id="rId10"/>
    <p:sldId id="264" r:id="rId11"/>
    <p:sldId id="311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312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313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14" r:id="rId50"/>
    <p:sldId id="305" r:id="rId51"/>
    <p:sldId id="306" r:id="rId52"/>
    <p:sldId id="307" r:id="rId53"/>
    <p:sldId id="308" r:id="rId54"/>
    <p:sldId id="309" r:id="rId5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2" name="幸全" initials="幸全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8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0" Type="http://schemas.openxmlformats.org/officeDocument/2006/relationships/commentAuthors" Target="commentAuthors.xml"/><Relationship Id="rId6" Type="http://schemas.openxmlformats.org/officeDocument/2006/relationships/notesMaster" Target="notesMasters/notesMaster1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264.xml"/><Relationship Id="rId13" Type="http://schemas.openxmlformats.org/officeDocument/2006/relationships/tags" Target="../tags/tag263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tags" Target="../tags/tag25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image" Target="../media/image5.png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81.xml"/><Relationship Id="rId1" Type="http://schemas.openxmlformats.org/officeDocument/2006/relationships/tags" Target="../tags/tag27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tags" Target="../tags/tag305.xml"/><Relationship Id="rId5" Type="http://schemas.openxmlformats.org/officeDocument/2006/relationships/tags" Target="../tags/tag304.xml"/><Relationship Id="rId4" Type="http://schemas.openxmlformats.org/officeDocument/2006/relationships/tags" Target="../tags/tag303.xml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11.xml"/><Relationship Id="rId11" Type="http://schemas.openxmlformats.org/officeDocument/2006/relationships/tags" Target="../tags/tag310.xml"/><Relationship Id="rId10" Type="http://schemas.openxmlformats.org/officeDocument/2006/relationships/tags" Target="../tags/tag309.xml"/><Relationship Id="rId1" Type="http://schemas.openxmlformats.org/officeDocument/2006/relationships/tags" Target="../tags/tag30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18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" Type="http://schemas.openxmlformats.org/officeDocument/2006/relationships/tags" Target="../tags/tag312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tags" Target="../tags/tag31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" Type="http://schemas.openxmlformats.org/officeDocument/2006/relationships/tags" Target="../tags/tag3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4" Type="http://schemas.openxmlformats.org/officeDocument/2006/relationships/notesSlide" Target="../notesSlides/notesSlide1.xml"/><Relationship Id="rId23" Type="http://schemas.openxmlformats.org/officeDocument/2006/relationships/slideLayout" Target="../slideLayouts/slideLayout17.xml"/><Relationship Id="rId22" Type="http://schemas.openxmlformats.org/officeDocument/2006/relationships/tags" Target="../tags/tag184.xml"/><Relationship Id="rId21" Type="http://schemas.openxmlformats.org/officeDocument/2006/relationships/tags" Target="../tags/tag183.xml"/><Relationship Id="rId20" Type="http://schemas.openxmlformats.org/officeDocument/2006/relationships/tags" Target="../tags/tag182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52.xml"/><Relationship Id="rId8" Type="http://schemas.openxmlformats.org/officeDocument/2006/relationships/tags" Target="../tags/tag351.xml"/><Relationship Id="rId7" Type="http://schemas.openxmlformats.org/officeDocument/2006/relationships/tags" Target="../tags/tag350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55.xml"/><Relationship Id="rId11" Type="http://schemas.openxmlformats.org/officeDocument/2006/relationships/tags" Target="../tags/tag354.xml"/><Relationship Id="rId10" Type="http://schemas.openxmlformats.org/officeDocument/2006/relationships/tags" Target="../tags/tag353.xml"/><Relationship Id="rId1" Type="http://schemas.openxmlformats.org/officeDocument/2006/relationships/tags" Target="../tags/tag34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62.xml"/><Relationship Id="rId6" Type="http://schemas.openxmlformats.org/officeDocument/2006/relationships/tags" Target="../tags/tag361.xml"/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" Type="http://schemas.openxmlformats.org/officeDocument/2006/relationships/tags" Target="../tags/tag35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69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75.xml"/><Relationship Id="rId5" Type="http://schemas.openxmlformats.org/officeDocument/2006/relationships/tags" Target="../tags/tag374.xml"/><Relationship Id="rId4" Type="http://schemas.openxmlformats.org/officeDocument/2006/relationships/tags" Target="../tags/tag373.xml"/><Relationship Id="rId3" Type="http://schemas.openxmlformats.org/officeDocument/2006/relationships/tags" Target="../tags/tag372.xml"/><Relationship Id="rId2" Type="http://schemas.openxmlformats.org/officeDocument/2006/relationships/tags" Target="../tags/tag371.xml"/><Relationship Id="rId1" Type="http://schemas.openxmlformats.org/officeDocument/2006/relationships/tags" Target="../tags/tag370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78.xml"/><Relationship Id="rId2" Type="http://schemas.openxmlformats.org/officeDocument/2006/relationships/tags" Target="../tags/tag377.xml"/><Relationship Id="rId1" Type="http://schemas.openxmlformats.org/officeDocument/2006/relationships/tags" Target="../tags/tag376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81.xml"/><Relationship Id="rId3" Type="http://schemas.openxmlformats.org/officeDocument/2006/relationships/image" Target="../media/image6.png"/><Relationship Id="rId2" Type="http://schemas.openxmlformats.org/officeDocument/2006/relationships/tags" Target="../tags/tag380.xml"/><Relationship Id="rId1" Type="http://schemas.openxmlformats.org/officeDocument/2006/relationships/tags" Target="../tags/tag379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84.xml"/><Relationship Id="rId3" Type="http://schemas.openxmlformats.org/officeDocument/2006/relationships/image" Target="../media/image7.png"/><Relationship Id="rId2" Type="http://schemas.openxmlformats.org/officeDocument/2006/relationships/tags" Target="../tags/tag383.xml"/><Relationship Id="rId1" Type="http://schemas.openxmlformats.org/officeDocument/2006/relationships/tags" Target="../tags/tag38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87.xml"/><Relationship Id="rId2" Type="http://schemas.openxmlformats.org/officeDocument/2006/relationships/tags" Target="../tags/tag386.xml"/><Relationship Id="rId1" Type="http://schemas.openxmlformats.org/officeDocument/2006/relationships/tags" Target="../tags/tag385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" Type="http://schemas.openxmlformats.org/officeDocument/2006/relationships/tags" Target="../tags/tag388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" Type="http://schemas.openxmlformats.org/officeDocument/2006/relationships/tags" Target="../tags/tag39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96.xml"/><Relationship Id="rId2" Type="http://schemas.openxmlformats.org/officeDocument/2006/relationships/tags" Target="../tags/tag395.xml"/><Relationship Id="rId1" Type="http://schemas.openxmlformats.org/officeDocument/2006/relationships/tags" Target="../tags/tag394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" Type="http://schemas.openxmlformats.org/officeDocument/2006/relationships/tags" Target="../tags/tag397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402.xml"/><Relationship Id="rId3" Type="http://schemas.openxmlformats.org/officeDocument/2006/relationships/image" Target="../media/image8.png"/><Relationship Id="rId2" Type="http://schemas.openxmlformats.org/officeDocument/2006/relationships/tags" Target="../tags/tag401.xml"/><Relationship Id="rId1" Type="http://schemas.openxmlformats.org/officeDocument/2006/relationships/tags" Target="../tags/tag400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405.xml"/><Relationship Id="rId2" Type="http://schemas.openxmlformats.org/officeDocument/2006/relationships/tags" Target="../tags/tag404.xml"/><Relationship Id="rId1" Type="http://schemas.openxmlformats.org/officeDocument/2006/relationships/tags" Target="../tags/tag403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408.xml"/><Relationship Id="rId2" Type="http://schemas.openxmlformats.org/officeDocument/2006/relationships/tags" Target="../tags/tag407.xml"/><Relationship Id="rId1" Type="http://schemas.openxmlformats.org/officeDocument/2006/relationships/tags" Target="../tags/tag406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13.xml"/><Relationship Id="rId4" Type="http://schemas.openxmlformats.org/officeDocument/2006/relationships/tags" Target="../tags/tag412.xml"/><Relationship Id="rId3" Type="http://schemas.openxmlformats.org/officeDocument/2006/relationships/tags" Target="../tags/tag411.xml"/><Relationship Id="rId2" Type="http://schemas.openxmlformats.org/officeDocument/2006/relationships/tags" Target="../tags/tag410.xml"/><Relationship Id="rId1" Type="http://schemas.openxmlformats.org/officeDocument/2006/relationships/tags" Target="../tags/tag40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20.xml"/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" Type="http://schemas.openxmlformats.org/officeDocument/2006/relationships/tags" Target="../tags/tag414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429.xml"/><Relationship Id="rId1" Type="http://schemas.openxmlformats.org/officeDocument/2006/relationships/tags" Target="../tags/tag421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438.xml"/><Relationship Id="rId8" Type="http://schemas.openxmlformats.org/officeDocument/2006/relationships/tags" Target="../tags/tag437.xml"/><Relationship Id="rId7" Type="http://schemas.openxmlformats.org/officeDocument/2006/relationships/tags" Target="../tags/tag436.xml"/><Relationship Id="rId6" Type="http://schemas.openxmlformats.org/officeDocument/2006/relationships/tags" Target="../tags/tag435.xml"/><Relationship Id="rId5" Type="http://schemas.openxmlformats.org/officeDocument/2006/relationships/tags" Target="../tags/tag434.xml"/><Relationship Id="rId4" Type="http://schemas.openxmlformats.org/officeDocument/2006/relationships/tags" Target="../tags/tag433.xml"/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41.xml"/><Relationship Id="rId11" Type="http://schemas.openxmlformats.org/officeDocument/2006/relationships/tags" Target="../tags/tag440.xml"/><Relationship Id="rId10" Type="http://schemas.openxmlformats.org/officeDocument/2006/relationships/tags" Target="../tags/tag439.xml"/><Relationship Id="rId1" Type="http://schemas.openxmlformats.org/officeDocument/2006/relationships/tags" Target="../tags/tag43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47.xml"/><Relationship Id="rId6" Type="http://schemas.openxmlformats.org/officeDocument/2006/relationships/image" Target="../media/image10.png"/><Relationship Id="rId5" Type="http://schemas.openxmlformats.org/officeDocument/2006/relationships/tags" Target="../tags/tag446.xml"/><Relationship Id="rId4" Type="http://schemas.openxmlformats.org/officeDocument/2006/relationships/tags" Target="../tags/tag445.xml"/><Relationship Id="rId3" Type="http://schemas.openxmlformats.org/officeDocument/2006/relationships/tags" Target="../tags/tag444.xml"/><Relationship Id="rId2" Type="http://schemas.openxmlformats.org/officeDocument/2006/relationships/tags" Target="../tags/tag443.xml"/><Relationship Id="rId1" Type="http://schemas.openxmlformats.org/officeDocument/2006/relationships/tags" Target="../tags/tag44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53.xml"/><Relationship Id="rId6" Type="http://schemas.openxmlformats.org/officeDocument/2006/relationships/image" Target="../media/image11.png"/><Relationship Id="rId5" Type="http://schemas.openxmlformats.org/officeDocument/2006/relationships/tags" Target="../tags/tag452.xml"/><Relationship Id="rId4" Type="http://schemas.openxmlformats.org/officeDocument/2006/relationships/tags" Target="../tags/tag451.xml"/><Relationship Id="rId3" Type="http://schemas.openxmlformats.org/officeDocument/2006/relationships/tags" Target="../tags/tag450.xml"/><Relationship Id="rId2" Type="http://schemas.openxmlformats.org/officeDocument/2006/relationships/tags" Target="../tags/tag449.xml"/><Relationship Id="rId1" Type="http://schemas.openxmlformats.org/officeDocument/2006/relationships/tags" Target="../tags/tag448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59.xml"/><Relationship Id="rId5" Type="http://schemas.openxmlformats.org/officeDocument/2006/relationships/tags" Target="../tags/tag458.xml"/><Relationship Id="rId4" Type="http://schemas.openxmlformats.org/officeDocument/2006/relationships/tags" Target="../tags/tag457.xml"/><Relationship Id="rId3" Type="http://schemas.openxmlformats.org/officeDocument/2006/relationships/tags" Target="../tags/tag456.xml"/><Relationship Id="rId2" Type="http://schemas.openxmlformats.org/officeDocument/2006/relationships/tags" Target="../tags/tag455.xml"/><Relationship Id="rId1" Type="http://schemas.openxmlformats.org/officeDocument/2006/relationships/tags" Target="../tags/tag454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466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tags" Target="../tags/tag465.xml"/><Relationship Id="rId5" Type="http://schemas.openxmlformats.org/officeDocument/2006/relationships/tags" Target="../tags/tag464.xml"/><Relationship Id="rId4" Type="http://schemas.openxmlformats.org/officeDocument/2006/relationships/tags" Target="../tags/tag463.xml"/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460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73.xml"/><Relationship Id="rId6" Type="http://schemas.openxmlformats.org/officeDocument/2006/relationships/tags" Target="../tags/tag472.xml"/><Relationship Id="rId5" Type="http://schemas.openxmlformats.org/officeDocument/2006/relationships/tags" Target="../tags/tag471.xml"/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" Type="http://schemas.openxmlformats.org/officeDocument/2006/relationships/tags" Target="../tags/tag467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482.xml"/><Relationship Id="rId8" Type="http://schemas.openxmlformats.org/officeDocument/2006/relationships/tags" Target="../tags/tag481.xml"/><Relationship Id="rId7" Type="http://schemas.openxmlformats.org/officeDocument/2006/relationships/tags" Target="../tags/tag480.xml"/><Relationship Id="rId6" Type="http://schemas.openxmlformats.org/officeDocument/2006/relationships/tags" Target="../tags/tag479.xml"/><Relationship Id="rId5" Type="http://schemas.openxmlformats.org/officeDocument/2006/relationships/tags" Target="../tags/tag478.xml"/><Relationship Id="rId4" Type="http://schemas.openxmlformats.org/officeDocument/2006/relationships/tags" Target="../tags/tag477.xml"/><Relationship Id="rId3" Type="http://schemas.openxmlformats.org/officeDocument/2006/relationships/tags" Target="../tags/tag476.xml"/><Relationship Id="rId2" Type="http://schemas.openxmlformats.org/officeDocument/2006/relationships/tags" Target="../tags/tag475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85.xml"/><Relationship Id="rId11" Type="http://schemas.openxmlformats.org/officeDocument/2006/relationships/tags" Target="../tags/tag484.xml"/><Relationship Id="rId10" Type="http://schemas.openxmlformats.org/officeDocument/2006/relationships/tags" Target="../tags/tag483.xml"/><Relationship Id="rId1" Type="http://schemas.openxmlformats.org/officeDocument/2006/relationships/tags" Target="../tags/tag474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90.xml"/><Relationship Id="rId4" Type="http://schemas.openxmlformats.org/officeDocument/2006/relationships/tags" Target="../tags/tag489.xml"/><Relationship Id="rId3" Type="http://schemas.openxmlformats.org/officeDocument/2006/relationships/tags" Target="../tags/tag488.xml"/><Relationship Id="rId2" Type="http://schemas.openxmlformats.org/officeDocument/2006/relationships/tags" Target="../tags/tag487.xml"/><Relationship Id="rId1" Type="http://schemas.openxmlformats.org/officeDocument/2006/relationships/tags" Target="../tags/tag486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image" Target="../media/image14.png"/><Relationship Id="rId6" Type="http://schemas.openxmlformats.org/officeDocument/2006/relationships/tags" Target="../tags/tag496.xml"/><Relationship Id="rId5" Type="http://schemas.openxmlformats.org/officeDocument/2006/relationships/tags" Target="../tags/tag495.xml"/><Relationship Id="rId4" Type="http://schemas.openxmlformats.org/officeDocument/2006/relationships/tags" Target="../tags/tag494.xml"/><Relationship Id="rId3" Type="http://schemas.openxmlformats.org/officeDocument/2006/relationships/tags" Target="../tags/tag493.xml"/><Relationship Id="rId2" Type="http://schemas.openxmlformats.org/officeDocument/2006/relationships/tags" Target="../tags/tag492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491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506.xml"/><Relationship Id="rId8" Type="http://schemas.openxmlformats.org/officeDocument/2006/relationships/tags" Target="../tags/tag505.xml"/><Relationship Id="rId7" Type="http://schemas.openxmlformats.org/officeDocument/2006/relationships/image" Target="../media/image15.png"/><Relationship Id="rId6" Type="http://schemas.openxmlformats.org/officeDocument/2006/relationships/tags" Target="../tags/tag504.xml"/><Relationship Id="rId5" Type="http://schemas.openxmlformats.org/officeDocument/2006/relationships/tags" Target="../tags/tag503.xml"/><Relationship Id="rId4" Type="http://schemas.openxmlformats.org/officeDocument/2006/relationships/tags" Target="../tags/tag502.xml"/><Relationship Id="rId3" Type="http://schemas.openxmlformats.org/officeDocument/2006/relationships/tags" Target="../tags/tag501.xml"/><Relationship Id="rId2" Type="http://schemas.openxmlformats.org/officeDocument/2006/relationships/tags" Target="../tags/tag500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499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tags" Target="../tags/tag513.xml"/><Relationship Id="rId6" Type="http://schemas.openxmlformats.org/officeDocument/2006/relationships/tags" Target="../tags/tag512.xml"/><Relationship Id="rId5" Type="http://schemas.openxmlformats.org/officeDocument/2006/relationships/tags" Target="../tags/tag511.xml"/><Relationship Id="rId4" Type="http://schemas.openxmlformats.org/officeDocument/2006/relationships/tags" Target="../tags/tag510.xml"/><Relationship Id="rId3" Type="http://schemas.openxmlformats.org/officeDocument/2006/relationships/tags" Target="../tags/tag509.xml"/><Relationship Id="rId2" Type="http://schemas.openxmlformats.org/officeDocument/2006/relationships/tags" Target="../tags/tag508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514.xml"/><Relationship Id="rId1" Type="http://schemas.openxmlformats.org/officeDocument/2006/relationships/tags" Target="../tags/tag50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08.xml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tags" Target="../tags/tag19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20.xml"/><Relationship Id="rId6" Type="http://schemas.openxmlformats.org/officeDocument/2006/relationships/image" Target="../media/image18.png"/><Relationship Id="rId5" Type="http://schemas.openxmlformats.org/officeDocument/2006/relationships/tags" Target="../tags/tag519.xml"/><Relationship Id="rId4" Type="http://schemas.openxmlformats.org/officeDocument/2006/relationships/tags" Target="../tags/tag518.xml"/><Relationship Id="rId3" Type="http://schemas.openxmlformats.org/officeDocument/2006/relationships/tags" Target="../tags/tag517.xml"/><Relationship Id="rId2" Type="http://schemas.openxmlformats.org/officeDocument/2006/relationships/tags" Target="../tags/tag516.xml"/><Relationship Id="rId1" Type="http://schemas.openxmlformats.org/officeDocument/2006/relationships/tags" Target="../tags/tag515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26.xml"/><Relationship Id="rId6" Type="http://schemas.openxmlformats.org/officeDocument/2006/relationships/image" Target="../media/image19.jpeg"/><Relationship Id="rId5" Type="http://schemas.openxmlformats.org/officeDocument/2006/relationships/tags" Target="../tags/tag525.xml"/><Relationship Id="rId4" Type="http://schemas.openxmlformats.org/officeDocument/2006/relationships/tags" Target="../tags/tag524.xml"/><Relationship Id="rId3" Type="http://schemas.openxmlformats.org/officeDocument/2006/relationships/tags" Target="../tags/tag523.xml"/><Relationship Id="rId2" Type="http://schemas.openxmlformats.org/officeDocument/2006/relationships/tags" Target="../tags/tag522.xml"/><Relationship Id="rId1" Type="http://schemas.openxmlformats.org/officeDocument/2006/relationships/tags" Target="../tags/tag52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1" Type="http://schemas.openxmlformats.org/officeDocument/2006/relationships/slideLayout" Target="../slideLayouts/slideLayout17.xml"/><Relationship Id="rId20" Type="http://schemas.openxmlformats.org/officeDocument/2006/relationships/tags" Target="../tags/tag224.xml"/><Relationship Id="rId2" Type="http://schemas.openxmlformats.org/officeDocument/2006/relationships/tags" Target="../tags/tag210.xml"/><Relationship Id="rId19" Type="http://schemas.openxmlformats.org/officeDocument/2006/relationships/image" Target="../media/image4.svg"/><Relationship Id="rId18" Type="http://schemas.openxmlformats.org/officeDocument/2006/relationships/image" Target="../media/image3.png"/><Relationship Id="rId17" Type="http://schemas.openxmlformats.org/officeDocument/2006/relationships/tags" Target="../tags/tag223.xml"/><Relationship Id="rId16" Type="http://schemas.openxmlformats.org/officeDocument/2006/relationships/image" Target="../media/image2.svg"/><Relationship Id="rId15" Type="http://schemas.openxmlformats.org/officeDocument/2006/relationships/image" Target="../media/image1.png"/><Relationship Id="rId14" Type="http://schemas.openxmlformats.org/officeDocument/2006/relationships/tags" Target="../tags/tag222.xml"/><Relationship Id="rId13" Type="http://schemas.openxmlformats.org/officeDocument/2006/relationships/tags" Target="../tags/tag221.xml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tags" Target="../tags/tag209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250.xml"/><Relationship Id="rId14" Type="http://schemas.openxmlformats.org/officeDocument/2006/relationships/tags" Target="../tags/tag249.xml"/><Relationship Id="rId13" Type="http://schemas.openxmlformats.org/officeDocument/2006/relationships/tags" Target="../tags/tag248.xml"/><Relationship Id="rId12" Type="http://schemas.openxmlformats.org/officeDocument/2006/relationships/tags" Target="../tags/tag247.xml"/><Relationship Id="rId11" Type="http://schemas.openxmlformats.org/officeDocument/2006/relationships/tags" Target="../tags/tag246.xml"/><Relationship Id="rId10" Type="http://schemas.openxmlformats.org/officeDocument/2006/relationships/tags" Target="../tags/tag245.xml"/><Relationship Id="rId1" Type="http://schemas.openxmlformats.org/officeDocument/2006/relationships/tags" Target="../tags/tag2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179955" y="2348865"/>
            <a:ext cx="8523605" cy="2332355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项目五</a:t>
            </a:r>
            <a: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b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</a:br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管理用户和用户组</a:t>
            </a:r>
            <a:endParaRPr lang="zh-CN" altLang="en-US" sz="6000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5.2.1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管理用户文件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3" name="矩形 52"/>
          <p:cNvSpPr/>
          <p:nvPr>
            <p:custDataLst>
              <p:tags r:id="rId6"/>
            </p:custDataLst>
          </p:nvPr>
        </p:nvSpPr>
        <p:spPr>
          <a:xfrm>
            <a:off x="1687195" y="1256030"/>
            <a:ext cx="4012565" cy="35420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7"/>
            </p:custDataLst>
          </p:nvPr>
        </p:nvSpPr>
        <p:spPr>
          <a:xfrm>
            <a:off x="456565" y="2503170"/>
            <a:ext cx="4012565" cy="35420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>
            <p:custDataLst>
              <p:tags r:id="rId8"/>
            </p:custDataLst>
          </p:nvPr>
        </p:nvSpPr>
        <p:spPr>
          <a:xfrm>
            <a:off x="669290" y="1490980"/>
            <a:ext cx="4814570" cy="4250055"/>
          </a:xfrm>
          <a:prstGeom prst="rect">
            <a:avLst/>
          </a:prstGeom>
          <a:solidFill>
            <a:schemeClr val="l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9"/>
            </p:custDataLst>
          </p:nvPr>
        </p:nvSpPr>
        <p:spPr>
          <a:xfrm>
            <a:off x="1271905" y="2198370"/>
            <a:ext cx="3770630" cy="30029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60" dirty="0">
                <a:solidFill>
                  <a:schemeClr val="accent1">
                    <a:lumMod val="50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/etc/passwd、/etc/shadow、/etc/group和/etc/gshadow这4个配置文件用于系统账号管理，都是文本文件，可以用vim等文本编辑器打开。</a:t>
            </a:r>
            <a:endParaRPr lang="en-US" altLang="zh-CN" sz="2000" spc="160" dirty="0">
              <a:solidFill>
                <a:schemeClr val="accent1">
                  <a:lumMod val="50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7722235" y="1256030"/>
            <a:ext cx="4012565" cy="35420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6491605" y="2503170"/>
            <a:ext cx="4012565" cy="35420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12"/>
            </p:custDataLst>
          </p:nvPr>
        </p:nvSpPr>
        <p:spPr>
          <a:xfrm>
            <a:off x="6704330" y="1490980"/>
            <a:ext cx="4814570" cy="4250055"/>
          </a:xfrm>
          <a:prstGeom prst="rect">
            <a:avLst/>
          </a:prstGeom>
          <a:solidFill>
            <a:schemeClr val="l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7306945" y="2198370"/>
            <a:ext cx="3770630" cy="3002915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20" dirty="0">
                <a:solidFill>
                  <a:schemeClr val="accent5">
                    <a:lumMod val="50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/etc/passwd用于存放用户账号信息</a:t>
            </a:r>
            <a:endParaRPr lang="en-US" altLang="zh-CN" sz="2000" spc="120" dirty="0">
              <a:solidFill>
                <a:schemeClr val="accent5">
                  <a:lumMod val="50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20" dirty="0">
                <a:solidFill>
                  <a:schemeClr val="accent5">
                    <a:lumMod val="50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/etc/shadow 用于存放每个用户加密的密码</a:t>
            </a:r>
            <a:endParaRPr lang="en-US" altLang="zh-CN" sz="2000" spc="120" dirty="0">
              <a:solidFill>
                <a:schemeClr val="accent5">
                  <a:lumMod val="50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20" dirty="0">
                <a:solidFill>
                  <a:schemeClr val="accent5">
                    <a:lumMod val="50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/etc/group用于存放用户的组信息</a:t>
            </a:r>
            <a:endParaRPr lang="en-US" altLang="zh-CN" sz="2000" spc="120" dirty="0">
              <a:solidFill>
                <a:schemeClr val="accent5">
                  <a:lumMod val="50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55600" lvl="0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20" dirty="0">
                <a:solidFill>
                  <a:schemeClr val="accent5">
                    <a:lumMod val="50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/etc/gshadow用来存放用户组加密后的密码。</a:t>
            </a:r>
            <a:endParaRPr lang="en-US" altLang="zh-CN" sz="2000" spc="120" dirty="0">
              <a:solidFill>
                <a:schemeClr val="accent5">
                  <a:lumMod val="50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57835" y="1078865"/>
            <a:ext cx="11490325" cy="519620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6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用户账号文件/etc/passwd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794385" y="1079500"/>
            <a:ext cx="10803255" cy="17424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/etc/passwd文件是账号管理中最重要的一个文件，是一个纯文本文件，用于存放用户账户信息，每行代表一个账户，每个账户的各项信息用冒号分隔。命令格式如下：
</a:t>
            </a: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1D41D5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账号名称:密码:UID:GID:个人资料:主目录:shell
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rgbClr val="1D41D5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215" y="2510790"/>
            <a:ext cx="11030585" cy="3764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说明：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账号名称：用户登录Linux系统时使用的名称。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密码：“x”代表密码保存在/etc/shadow中；当该值为其他任意非“x”值时，可以通过root用户切换（不需要密码），但是都无法通过非root用户切换到相应用户，因为无法获得其密码。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UID：用户id，0～499保留给系统使用，500～65535保留给用户使用。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GID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：主用户组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id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～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499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保留给系统使用，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500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～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65535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保留给用户使用。用户组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id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是在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/etc/group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中分配给特定用户组的。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个人资料：可以记录用户的个人信息，如姓名、电话等。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主目录：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root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的主目录为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/root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，所以当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root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用户登录之后，当前的目录就是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/root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；对于其他用户通常是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/home/username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，这里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username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是用户名，用户执行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cd~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命令时当前目录会切换到个人主目录，如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student 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用户的主目录为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/home/student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shell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：定义用户登录后使用的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shell 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版本，默认是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Bash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2" name="Rectangle 10"/>
          <p:cNvSpPr/>
          <p:nvPr>
            <p:custDataLst>
              <p:tags r:id="rId4"/>
            </p:custDataLst>
          </p:nvPr>
        </p:nvSpPr>
        <p:spPr>
          <a:xfrm>
            <a:off x="6332220" y="1864360"/>
            <a:ext cx="5156200" cy="4312285"/>
          </a:xfrm>
          <a:custGeom>
            <a:avLst/>
            <a:gdLst>
              <a:gd name="connsiteX0" fmla="*/ 4495837 w 4495837"/>
              <a:gd name="connsiteY0" fmla="*/ 0 h 4495834"/>
              <a:gd name="connsiteX1" fmla="*/ 4495834 w 4495837"/>
              <a:gd name="connsiteY1" fmla="*/ 4495834 h 4495834"/>
              <a:gd name="connsiteX2" fmla="*/ 1 w 4495837"/>
              <a:gd name="connsiteY2" fmla="*/ 4495834 h 4495834"/>
              <a:gd name="connsiteX3" fmla="*/ 0 w 4495837"/>
              <a:gd name="connsiteY3" fmla="*/ 1 h 449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5837" h="4495834">
                <a:moveTo>
                  <a:pt x="4495837" y="0"/>
                </a:moveTo>
                <a:lnTo>
                  <a:pt x="4495834" y="4495834"/>
                </a:lnTo>
                <a:lnTo>
                  <a:pt x="1" y="4495834"/>
                </a:lnTo>
                <a:lnTo>
                  <a:pt x="0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1905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/data/temp/c4ac1a17-63da-11f0-af6b-aa310c79d263.jpgc4ac1a17-63da-11f0-af6b-aa310c79d26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327025" y="2652395"/>
            <a:ext cx="6005195" cy="21177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5280">
                <a:moveTo>
                  <a:pt x="0" y="0"/>
                </a:moveTo>
                <a:lnTo>
                  <a:pt x="8640" y="0"/>
                </a:lnTo>
                <a:lnTo>
                  <a:pt x="864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6820129" y="2651777"/>
            <a:ext cx="4124987" cy="292609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用head -n 4命令查看/etc/passwd文件的前4行</a:t>
            </a: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8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用户账号文件/etc/passwd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用户密码文件/etc/shadow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/etc/shadow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用于存放各个用户加密后的密码，每行代表一个用户。任何用户对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passwd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文件都有读的权限，虽然密码已经经过加密，但还是不能避免有人会获取加密后的密码。为了安全起见，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系统对密码提供了更多一层的保护，即把加密后的密码移动到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/etc/shadow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文件中，只有超级用户能够读取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shadow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文件的内容，并且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/etc/shadow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文件中设置了很多的限制参数。经过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shadow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的保护，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/etc/passwd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文件中每一记录行的密码字段会变成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“x”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，并且在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目录下多出文件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shadow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1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等腰三角形 31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用户密码文件/etc/shadow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6260" y="1322070"/>
            <a:ext cx="11386820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shadow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文件中的每行由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个字段组成，格式如下：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最后一次修改时间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最小时间间隔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最大时间间隔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警告时间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不活动时间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失效时间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标志字段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最后一次修改时间：表示从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1970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日起到上次修改密码所经过的天数。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最小时间间隔：表示两次修改密码之间至少经过的天数。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最大时间间隔：表示密码还会有效的最大天数，如果是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99999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，则表示永不过期。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警告时间：表示密码失效前多少天内系统向用户发出警告。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不活动时间：表示禁止登录前用户名还有效的天数。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失效时间：表示用户被禁止登录的时间。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标志字段：无意义，未使用。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indent="0" algn="just" defTabSz="266700">
              <a:lnSpc>
                <a:spcPct val="100000"/>
              </a:lnSpc>
              <a:buFont typeface="Wingdings" panose="05000000000000000000"/>
              <a:buNone/>
              <a:tabLst>
                <a:tab pos="533400" algn="l"/>
              </a:tabLs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55625" y="4737100"/>
            <a:ext cx="11179175" cy="1364615"/>
          </a:xfrm>
          <a:prstGeom prst="rect">
            <a:avLst/>
          </a:prstGeom>
          <a:noFill/>
        </p:spPr>
        <p:txBody>
          <a:bodyPr wrap="square" tIns="36195" bIns="0" rtlCol="0" anchor="t">
            <a:spAutoFit/>
          </a:bodyPr>
          <a:p>
            <a:pPr indent="269875" algn="l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在shadow文件中，密码字段为“*”表示用户被禁止登录，为“！”表示用户被锁定。安装Linux系统时，系统默认采用shadow 来保护密码。如果安装Linux时未启用shadow，可以使用pwconv命令启用shadow。注意，用root 用户登录来执行该命令，执行的结果是/etc/passwd 文件中的密码字段被改为“x”，同时产生/etc/shadow 文件。相反，如果要取消shadow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功能，可以使用pwunconv命令，但不建议这样做。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altLang="zh-CN" sz="3200" b="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sym typeface="+mn-ea"/>
              </a:rPr>
              <a:t> </a:t>
            </a:r>
            <a:r>
              <a:rPr lang="zh-CN" altLang="en-US" sz="3200" b="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sym typeface="+mn-ea"/>
              </a:rPr>
              <a:t>示例</a:t>
            </a:r>
            <a:endParaRPr lang="zh-CN" sz="3200" b="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935" y="1731010"/>
            <a:ext cx="8382635" cy="2018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请解释/etc/shadow中的如下内容：
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</a:t>
            </a:r>
            <a:endParaRPr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root:!:14859:0:99999:7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5.2.1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管理用户组文件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927100"/>
            <a:ext cx="11179175" cy="10896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组账号文件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/etc/group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/etc/group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中存放用户组信息，每行代表一个用户组，如：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4624705"/>
            <a:ext cx="11418570" cy="1963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说明：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组名称：就是组的名称。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组密码：通常不需要设置，一般很少使用到组登录，同样密码也是被记录在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/etc/gshadow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GID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：即组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ID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组成员：组所包含的用户，用户之间用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“,”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分隔。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3755" y="4271645"/>
            <a:ext cx="6096000" cy="383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组名称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组密码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:GID: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组成员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包括的账号名称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3847465"/>
            <a:ext cx="11047095" cy="383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组账号文件的每一行由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个字段的数据组成，字段之间用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“:”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分隔，格式如下：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10560" y="2016760"/>
            <a:ext cx="6096000" cy="15684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cat /etc/group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root:x:0: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student:x:1000: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5.2.1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管理用户组文件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5365" y="1369060"/>
            <a:ext cx="10719435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269875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/etc/gshadow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/etc/gshadow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中存放用户组的密码，每行代表一个用户组，如下：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组名称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组密码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用户组和管理员账户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该用户组包含的用户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组名称：就是组的名称。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组密码：使用方法类似于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/etc/shadow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用户组和管理员账户：可以为逗号分隔的列表。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该用户组包含的用户：以该用户组为主用户组的用户不会在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members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5890" y="3801110"/>
            <a:ext cx="1025652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5.3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管理用户命令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5.3.1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添加用户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80135"/>
            <a:ext cx="11277600" cy="18707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添加用户。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User add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。命令的用途为添加用户账号。只有超级用户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才有权使用此命令。使用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 add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。命令创建新的用户账号后，应利用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passwd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命令为新用户设置密码。一个类似的命令是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 user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，也用来创建用户账号。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2826385"/>
            <a:ext cx="10760075" cy="1292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命令如下：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useradd 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用户名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1365" y="3883025"/>
            <a:ext cx="6096000" cy="2162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常用选项说明。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-m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：创建用户的家目录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-s  bin bash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。指定默认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Shell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-G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组名。将用户添加到附加组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-p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密码。设置加密后的密码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930380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349" y="807955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认识用户和用户组</a:t>
            </a:r>
            <a:endParaRPr lang="zh-CN" altLang="en-US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948702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1893059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1770380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5.2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管理用户和群组文件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1911380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2855738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2733040"/>
            <a:ext cx="463804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5.3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管理用户命令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2874059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5391543" y="3818417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61"/>
          <p:cNvSpPr txBox="1"/>
          <p:nvPr>
            <p:custDataLst>
              <p:tags r:id="rId17"/>
            </p:custDataLst>
          </p:nvPr>
        </p:nvSpPr>
        <p:spPr>
          <a:xfrm>
            <a:off x="6159349" y="3695991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5.4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管理用户组命令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58"/>
          <p:cNvSpPr txBox="1"/>
          <p:nvPr>
            <p:custDataLst>
              <p:tags r:id="rId18"/>
            </p:custDataLst>
          </p:nvPr>
        </p:nvSpPr>
        <p:spPr>
          <a:xfrm>
            <a:off x="5420119" y="3836738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19"/>
            </p:custDataLst>
          </p:nvPr>
        </p:nvSpPr>
        <p:spPr>
          <a:xfrm>
            <a:off x="5411863" y="4737897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61"/>
          <p:cNvSpPr txBox="1"/>
          <p:nvPr>
            <p:custDataLst>
              <p:tags r:id="rId20"/>
            </p:custDataLst>
          </p:nvPr>
        </p:nvSpPr>
        <p:spPr>
          <a:xfrm>
            <a:off x="6159500" y="4657725"/>
            <a:ext cx="548259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5.5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使用用户管理器管理用户和组群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58"/>
          <p:cNvSpPr txBox="1"/>
          <p:nvPr>
            <p:custDataLst>
              <p:tags r:id="rId21"/>
            </p:custDataLst>
          </p:nvPr>
        </p:nvSpPr>
        <p:spPr>
          <a:xfrm>
            <a:off x="5440439" y="4756218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845820" y="1214120"/>
            <a:ext cx="10746105" cy="16249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）添加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student 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用户，输入语句：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[root@localhost ~] # useradd  student1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查看用户添加结果，输入以下命令：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[root@localhost ~] # cat /etc/passwd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5820" y="5187315"/>
            <a:ext cx="11141075" cy="857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）创建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user2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，指定有效期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2029-12-30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到期。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useradd -e 12/30/2029 user2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5820" y="2908300"/>
            <a:ext cx="11126470" cy="2059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结果如下：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root:x:0:0:root:/root:/bin/bash 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student1:x:1001:1001::/home/student1:/bin/bash  #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若看到此行，表示用户已创建成功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student 1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添加成功，同时发现，使用命令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user add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。添加用户的同时还添加了许多其他默认设置，如用户主目录和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shell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版本等。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5.3.2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采用指定设置添加用户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1977452"/>
            <a:ext cx="8382634" cy="38169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CentOS Stream 9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中，通过指定设置添加用户可以更灵活地满足不同场景的需求，例如自定义家目录、指定用户组、设置登录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Shell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等。命令格式：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useradd 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用户名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以上参数可以随意搭配，具体含义如下：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-u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参数：指定用户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UID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805815" y="1318260"/>
            <a:ext cx="10929620" cy="49453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指定用户的主组为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developers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，附加组为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wheel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users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#useradd -g developers -G wheel,users customuser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参数：创建用户的同时创建用户主目录。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参数：建立用户目录。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313055" y="1053465"/>
            <a:ext cx="11732260" cy="55314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创建并指定家目录为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/home/customuser customuser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useradd  -m  -d  /home/customuser customuser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-s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参数：指定用户环境，如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-s /bin/bash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为该用户的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。当然也可指定其他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供用户使用。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指定用户的默认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useradd -s /bin/bash customuser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   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-e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参数：设置账号的期限，格式为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-e 08/02/06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2006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150" y="1261745"/>
            <a:ext cx="11024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6150" y="3641725"/>
            <a:ext cx="10445115" cy="19380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 # useradd -u 1008 -m -d /home/student2 -s /bin/bash  student2 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 #  cat /etc/passwd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student2:x:1008:1008::/home/student2:/bin/bash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4375" y="2760345"/>
            <a:ext cx="1104011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创建用户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student2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，指定用户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1008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，家目录为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/home/student2,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登录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Shell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/bin/bash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3760" y="2032635"/>
            <a:ext cx="10444480" cy="5530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 #  useradd -e  2026-12-31  customuser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5.3.3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修改用户密码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5055" y="1692910"/>
            <a:ext cx="10041890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2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修改密码口令为passwd ，格式如下：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ctr" defTabSz="914400">
              <a:lnSpc>
                <a:spcPct val="2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passwd  [用户名]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914400">
              <a:lnSpc>
                <a:spcPct val="2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不指定用户名时，修改当前用户的密码。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defTabSz="914400">
              <a:lnSpc>
                <a:spcPct val="2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普通用户只能修改自己的密码，root 可修改所有用户密码。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060" y="1278255"/>
            <a:ext cx="11578590" cy="168148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5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root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修改用户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student1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的密码属性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ctr" defTabSz="914400">
              <a:lnSpc>
                <a:spcPct val="150000"/>
              </a:lnSpc>
              <a:spcAft>
                <a:spcPts val="800"/>
              </a:spcAft>
              <a:buClrTx/>
              <a:buSzTx/>
              <a:buFontTx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passwd student1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5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运行结果如图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所示。输入的新密码默认状态下是不显示的，输入完毕后按回车键即可继续。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735" y="3645535"/>
            <a:ext cx="8430260" cy="22383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060" y="1278255"/>
            <a:ext cx="11578590" cy="168148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5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）修改当前用户密码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50000"/>
              </a:lnSpc>
              <a:spcAft>
                <a:spcPts val="800"/>
              </a:spcAft>
              <a:buClrTx/>
              <a:buSzTx/>
              <a:buFontTx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用命令修改当前用户的密码，例如目前是以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root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身份登录，修改密码命令如下：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ctr" defTabSz="914400">
              <a:lnSpc>
                <a:spcPct val="150000"/>
              </a:lnSpc>
              <a:spcAft>
                <a:spcPts val="800"/>
              </a:spcAft>
              <a:buClrTx/>
              <a:buSzTx/>
              <a:buFontTx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passwd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05" y="3855720"/>
            <a:ext cx="9215755" cy="14522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060" y="1278255"/>
            <a:ext cx="11578590" cy="80899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）给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设置密码。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7255" y="1960880"/>
            <a:ext cx="9935845" cy="45027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passwd user1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更改用户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user1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的密码。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新的密码：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重新输入新的密码：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passwd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：所有的身份验证令牌已经成功更新。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passwd user2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更改用户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user2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的密码。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新的密码：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重新输入新的密码：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passwd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：所有的身份验证令牌已经成功更新。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4400">
              <a:lnSpc>
                <a:spcPct val="100000"/>
              </a:lnSpc>
              <a:spcAft>
                <a:spcPts val="800"/>
              </a:spcAft>
              <a:buClrTx/>
              <a:buSzTx/>
              <a:buFontTx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5.3.4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修改用户属性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5510" y="1201420"/>
            <a:ext cx="10041890" cy="142494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20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修改用户账户命令为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usermod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，语法格式如下：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ctr" defTabSz="914400">
              <a:lnSpc>
                <a:spcPct val="200000"/>
              </a:lnSpc>
              <a:spcAft>
                <a:spcPts val="800"/>
              </a:spcAft>
              <a:buClrTx/>
              <a:buSzTx/>
              <a:buFontTx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usermod  [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用户名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2626360"/>
            <a:ext cx="11286490" cy="40767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常用选项说明：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-c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：后面接账号说明。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：后面接账号的主文件夹，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-d /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新家目录：修改家目录路径。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：后面接日期，格式是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YYYY-MM-DD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，也就是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etc/shadow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内第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个字段数据。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-f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：后面接天数，为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etc/shadow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内第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个字段数据。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-g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：后面接初始用户组，修改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/etc/passwd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的第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个字段，即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GID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字段。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-l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：更改账户的名称，必须在该用户未登录的情况下才能使用。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：修改用户的登录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-u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：后面接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UID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数字，即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/etc/passwd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列的数据。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-L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：暂时将用户密码冻结，让他无法登录。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-U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etc/shadow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密码列的“！”去掉。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-aG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组名 用户名：将用户追加到附加组（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避免覆盖原有组）。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5890" y="3801110"/>
            <a:ext cx="1025652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5.1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认识用户和用户组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275" y="1279525"/>
            <a:ext cx="11286490" cy="48310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）修改用户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student2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UID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为新的值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600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、所属组为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admin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usermod -u 600 -g admin studnet2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）修改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student1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的用户主目录。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71600" lvl="3" indent="269875" algn="just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mkdir  /student1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71600" lvl="3" indent="269875" algn="just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usermod -d  /student1 studnet1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）将用户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的登录名改为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usermod -l user3 user1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）将用户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加入到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usermod -a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group1 user3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）将用户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的目录改为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/group1/user3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usermod -d /group1/user3 user3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5.3.5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修改用户默认设置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750695"/>
            <a:ext cx="11286490" cy="31692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CentOS Stream 9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系统中，修改用户默认设置是系统管理中的常见操作，这些设置会影响新创建用户的初始环境配置。用户默认设置主要通过以下文件和目录控制：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/etc/default/useradd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：包含用户创建时的默认参数（如默认主目录位置、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类型等）。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/etc/login.defs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：定义用户账户的默认属性（如密码有效期、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UID/GID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范围等）。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/etc/skel/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目录：包含新用户主目录的默认文件和配置（如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.bashrc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.bash_profile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5.3.6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锁定和解锁用户账户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750695"/>
            <a:ext cx="11286490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．锁定用户账号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在系统中，有时需要临时禁止某个用户账号登录。命令格式如下：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passwd -l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#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锁定用户（禁止登录）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275" y="1279525"/>
            <a:ext cx="112864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锁定用户账号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student1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，使其无法登录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passwd -l student1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0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700" y="3058795"/>
            <a:ext cx="9243695" cy="181546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5.3.6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锁定和解锁用户账户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750695"/>
            <a:ext cx="11286490" cy="25533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．解除用户账号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passwd -u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#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解锁用户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【示例】解除用户账号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student1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锁定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passwd -u student1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5.3.7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删除用户命令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750695"/>
            <a:ext cx="11286490" cy="25533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删除用户账号命令为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userdel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，若不再允许用户登录系统时，可以将用户账号删除。命令格式为：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userdel  [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常用选项说明：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-r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：同时删除用户的家目录和邮件池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5890" y="3801110"/>
            <a:ext cx="1025652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5.4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管理用户组命令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Arial" panose="020B0604020202020204" pitchFamily="34" charset="0"/>
              </a:rPr>
              <a:t>5.4.1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Arial" panose="020B0604020202020204" pitchFamily="34" charset="0"/>
              </a:rPr>
              <a:t>创建用户组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13410" y="1395095"/>
            <a:ext cx="10891520" cy="7772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创建用户组命令为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groupadd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。命令格式如下：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8370" y="2390775"/>
            <a:ext cx="5671820" cy="4603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groupadd  [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组名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7290" y="3745230"/>
            <a:ext cx="7807325" cy="1292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常用选项说明：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-g GID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：指定组的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GID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（如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-g 1500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-r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：创建系统组（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GID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通常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&lt; 1000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，用于系统服务）。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8126730" y="2950210"/>
            <a:ext cx="3609340" cy="3065145"/>
          </a:xfrm>
          <a:prstGeom prst="rect">
            <a:avLst/>
          </a:prstGeom>
          <a:noFill/>
          <a:ln w="2540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457200" y="915670"/>
            <a:ext cx="7777480" cy="7150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添加group1组。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/data/temp/ca49580e-63dc-11f0-af6b-aa310c79d263.jpgca49580e-63dc-11f0-af6b-aa310c79d263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6866255" y="3469640"/>
            <a:ext cx="4646930" cy="22987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456565" y="2075180"/>
            <a:ext cx="1007872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还可以通过手工编辑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/etc/group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文件来完成组的添加。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355" y="1563370"/>
            <a:ext cx="6096000" cy="4419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groupadd group1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0685" y="2543810"/>
            <a:ext cx="609600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GID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1500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developers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565" y="3006725"/>
            <a:ext cx="6641465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 groupadd -g 1500 developers   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4355" y="3766185"/>
            <a:ext cx="609600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创建系统组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mysql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7200" y="4525645"/>
            <a:ext cx="6096000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 groupadd -r mysql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 修改组属性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948815" y="1866900"/>
            <a:ext cx="8270240" cy="13322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groupmod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命令用于修改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系统中用户组的属性，主要包括修改组名（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 Name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）和组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GID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命令格式：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1465" y="3540125"/>
            <a:ext cx="6096000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groupmod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组名</a:t>
            </a:r>
            <a:endParaRPr lang="zh-CN" altLang="en-US" sz="1795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2665" y="4304665"/>
            <a:ext cx="6096000" cy="1292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常用选项说明：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795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z="1795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-g</a:t>
            </a:r>
            <a:r>
              <a:rPr lang="zh-CN" altLang="en-US" sz="1795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：修改既有的</a:t>
            </a:r>
            <a:r>
              <a:rPr lang="en-US" altLang="zh-CN" sz="1795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GID</a:t>
            </a:r>
            <a:r>
              <a:rPr lang="zh-CN" altLang="en-US" sz="1795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795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795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z="1795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-n</a:t>
            </a:r>
            <a:r>
              <a:rPr lang="zh-CN" altLang="en-US" sz="1795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：修改既有的组名。</a:t>
            </a:r>
            <a:endParaRPr lang="zh-CN" altLang="en-US" sz="1795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5.1.1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认识用户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系统是一个多用户、多任务的分时操作系统，任何一个要使用系统资源的用户，都必须首先向系统管理员申请一个账号，然后以这个账号的身份进入系统。用户的账号一方面可以帮助系统管理员对使用系统的用户进行跟踪，并控制他们对系统资源的访问；另一方面也可以帮助用户组织文件，并为用户提供安全性保护。每个用户账号都拥有一个唯一的用户名和各自的口令。用户在登录时键入正确的用户名和口令后，就能够进入系统和自己的主目录。
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属性不同的用户，一方面可以合理利用和控制系统资源，另一方面可以帮助用户组织文件，提供对用户文件的安全性保护。不同用户拥有不同的权限，每个用户在权限允许的范围内完成不同的任务，Linux系统正是通过这种权限的划分与管理，实现了多用户、多任务的运行机‍制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595" y="117062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用户概述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16000" y="1349375"/>
            <a:ext cx="9095740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>
                <a:latin typeface="Times New Roman" panose="02020603050405020304"/>
                <a:ea typeface="宋体" panose="02010600030101010101" pitchFamily="2" charset="-122"/>
              </a:rPr>
              <a:t>1.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修改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group1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组的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GID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为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1005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[root@localhost ~]# groupmod -g 1005 group1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查看修改效果，运行：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[root@localhost ~]# grep group1 /etc/group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62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4065" y="3760470"/>
            <a:ext cx="5767705" cy="20027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16000" y="1349375"/>
            <a:ext cx="9095740" cy="5530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修改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user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组的名为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group2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63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7040" y="3848735"/>
            <a:ext cx="8394065" cy="16040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048000" y="2702560"/>
            <a:ext cx="6096000" cy="5530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~]# groupmod -n group2  group1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4.3 设置组密码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8345" y="2139315"/>
            <a:ext cx="10777855" cy="25533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用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gpasswd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命令可以设置组密码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 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gpasswd 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组名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gpasswd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命令不仅可以修改组密码，而且可以添加和删除组成员。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命令格式：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# gpasswd [-ad]  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用户名组名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参数：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-a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：添加组成员，每次只能加一个。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-d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：删除组成员，每次只能删一个。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53720" y="1072515"/>
            <a:ext cx="6763385" cy="6172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student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user1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组。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4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7370" y="2209800"/>
            <a:ext cx="6680200" cy="13919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53720" y="3790950"/>
            <a:ext cx="97485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从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user1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组删除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student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用户。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65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43200" y="4847590"/>
            <a:ext cx="7372985" cy="114490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221865" y="1581150"/>
            <a:ext cx="7748270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gpasswd -a student1 group2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43200" y="4317365"/>
            <a:ext cx="6328410" cy="398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ctr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~]# gpasswd -d student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1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group2</a:t>
            </a:r>
            <a:endParaRPr lang="en-US" altLang="zh-CN" sz="200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53720" y="1496695"/>
            <a:ext cx="6763385" cy="28784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group2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组密码。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0" y="2527935"/>
            <a:ext cx="6096000" cy="18021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gpasswd group2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正在修改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group2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组的密码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新密码：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请重新输入新密码：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4.4 删除用户组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2144395" y="1744345"/>
            <a:ext cx="7880350" cy="8794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删除组命令为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groupdel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命令格式：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44395" y="3606165"/>
            <a:ext cx="7639685" cy="857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示例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删除组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group2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479165" y="2664460"/>
            <a:ext cx="5023485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groupdel 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组名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48000" y="4740275"/>
            <a:ext cx="6096000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groupdel group2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5890" y="3801110"/>
            <a:ext cx="1025652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5.5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使用用户管理器管理用户和组群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05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5.1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新建用户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pic>
        <p:nvPicPr>
          <p:cNvPr id="2" name="图片 1" descr="/data/temp/fa067dc5-63dc-11f0-b6f6-f6aaa4534b98.jpgfa067dc5-63dc-11f0-b6f6-f6aaa4534b9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3842385" y="1842770"/>
            <a:ext cx="5597525" cy="39497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480" h="2640">
                <a:moveTo>
                  <a:pt x="9480" y="0"/>
                </a:moveTo>
                <a:lnTo>
                  <a:pt x="9480" y="2640"/>
                </a:lnTo>
                <a:lnTo>
                  <a:pt x="0" y="2640"/>
                </a:lnTo>
                <a:lnTo>
                  <a:pt x="0" y="0"/>
                </a:lnTo>
                <a:lnTo>
                  <a:pt x="948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457835" y="1043305"/>
            <a:ext cx="10943590" cy="6832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（1）在桌面单击鼠标右键，选择“设置”命令。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新建用户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pic>
        <p:nvPicPr>
          <p:cNvPr id="2" name="图片 1" descr="/data/temp/fa088d0a-63dc-11f0-bce9-76b0a4e923f3.jpgfa088d0a-63dc-11f0-bce9-76b0a4e923f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3485515" y="2186940"/>
            <a:ext cx="5915025" cy="41656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6480">
                <a:moveTo>
                  <a:pt x="0" y="0"/>
                </a:moveTo>
                <a:lnTo>
                  <a:pt x="19200" y="0"/>
                </a:lnTo>
                <a:lnTo>
                  <a:pt x="1920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802640" y="1219200"/>
            <a:ext cx="10932160" cy="8210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）在弹出的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对话框中，单击左边目录的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，开始设置用户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对话框。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新建用户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56260" y="1027430"/>
            <a:ext cx="11511915" cy="5822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（3）单击对话框右上角的“AddUser”按钮，打开“添加账户”对话框，选择账户类型，填写用户名称。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/data/temp/fa083c16-63dc-11f0-82bb-caba1c00c92c.jpgfa083c16-63dc-11f0-82bb-caba1c00c92c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1158875" y="1614170"/>
            <a:ext cx="5148580" cy="36429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440">
                <a:moveTo>
                  <a:pt x="0" y="0"/>
                </a:moveTo>
                <a:lnTo>
                  <a:pt x="11520" y="0"/>
                </a:lnTo>
                <a:lnTo>
                  <a:pt x="115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9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56195" y="1680210"/>
            <a:ext cx="3551555" cy="38309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62915" y="5944235"/>
            <a:ext cx="10744835" cy="3683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（4）账户类型和用户名称设置好后单击“添加（A）”按钮，完成用户添加。</a:t>
            </a:r>
            <a:endParaRPr lang="zh-CN" altLang="en-US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5.1.1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认识用户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35" y="2075180"/>
            <a:ext cx="8916035" cy="419989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79176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86055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935" y="2211705"/>
            <a:ext cx="8382635" cy="3828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Linux系统中的用户账号分为3种：超级用户、系统用户和普通用‍户。
（1）超级用户：也称为管理员用户，通常是root用户，拥有对整个Linux系统的管理权限，对系统有绝对的控制权，能够进行一切操‍作。
（2）系统用户：也称为虚拟用户、伪用户，无法用来登录系统，但也不能删除，因为一旦删除，依赖这些用户运行的服务或程序就不能正常执行，会导致系统出现问‍题。
（3）普通用户：在系统中只能访问他们本身拥有的或者拥有执行权限的文‍件。
在Linux系统中，每个用户都有对应的用户编号（User ID，UID），用来唯一标识一个用户。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07918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lvl="0" indent="269875" algn="just" defTabSz="266700">
              <a:buClrTx/>
              <a:buSzTx/>
              <a:buFontTx/>
            </a:pP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．用户的分类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5.2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修改用户属性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040130"/>
            <a:ext cx="1025207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修改用户类型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7905" y="1938020"/>
            <a:ext cx="29832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在“用户”界面的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Account Settings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部分，可以修改账户类型。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0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3650" y="1673860"/>
            <a:ext cx="5890895" cy="41363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5.2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修改用户属性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100" y="1331119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修改密码。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6"/>
          <a:stretch>
            <a:fillRect/>
          </a:stretch>
        </p:blipFill>
        <p:spPr>
          <a:xfrm>
            <a:off x="6692900" y="2225040"/>
            <a:ext cx="4311650" cy="28600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35000" y="2232025"/>
            <a:ext cx="546163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“用户”界面单击密码部分，可以打开密码修改窗口。选择“现在设置密码”则可以修改密码，修改过程中会对密码的安全级别进行提示，级别低的密码不能进行修改。密码级别通过验证后，“更改”按钮处于可单击状态，单击此按钮完成密码修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5.1.1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认识用户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6"/>
            </p:custDataLst>
          </p:nvPr>
        </p:nvSpPr>
        <p:spPr>
          <a:xfrm flipH="1">
            <a:off x="1313388" y="4006607"/>
            <a:ext cx="9964615" cy="122554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375" h="1522">
                <a:moveTo>
                  <a:pt x="1069" y="0"/>
                </a:moveTo>
                <a:lnTo>
                  <a:pt x="1623" y="0"/>
                </a:lnTo>
                <a:lnTo>
                  <a:pt x="5110" y="0"/>
                </a:lnTo>
                <a:lnTo>
                  <a:pt x="5344" y="0"/>
                </a:lnTo>
                <a:lnTo>
                  <a:pt x="7522" y="0"/>
                </a:lnTo>
                <a:lnTo>
                  <a:pt x="12375" y="0"/>
                </a:lnTo>
                <a:lnTo>
                  <a:pt x="12375" y="209"/>
                </a:lnTo>
                <a:lnTo>
                  <a:pt x="12372" y="209"/>
                </a:lnTo>
                <a:cubicBezTo>
                  <a:pt x="12067" y="209"/>
                  <a:pt x="11820" y="456"/>
                  <a:pt x="11820" y="761"/>
                </a:cubicBezTo>
                <a:cubicBezTo>
                  <a:pt x="11820" y="1066"/>
                  <a:pt x="12067" y="1313"/>
                  <a:pt x="12372" y="1313"/>
                </a:cubicBezTo>
                <a:lnTo>
                  <a:pt x="12375" y="1313"/>
                </a:lnTo>
                <a:lnTo>
                  <a:pt x="12375" y="1522"/>
                </a:lnTo>
                <a:lnTo>
                  <a:pt x="7522" y="1522"/>
                </a:lnTo>
                <a:lnTo>
                  <a:pt x="5344" y="1522"/>
                </a:lnTo>
                <a:lnTo>
                  <a:pt x="5110" y="1522"/>
                </a:lnTo>
                <a:lnTo>
                  <a:pt x="1623" y="1522"/>
                </a:lnTo>
                <a:lnTo>
                  <a:pt x="1069" y="1522"/>
                </a:lnTo>
                <a:lnTo>
                  <a:pt x="0" y="761"/>
                </a:lnTo>
                <a:lnTo>
                  <a:pt x="1069" y="0"/>
                </a:lnTo>
                <a:close/>
              </a:path>
            </a:pathLst>
          </a:custGeom>
          <a:gradFill>
            <a:gsLst>
              <a:gs pos="78000">
                <a:schemeClr val="accent3">
                  <a:lumMod val="75000"/>
                </a:schemeClr>
              </a:gs>
              <a:gs pos="2100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0800000" scaled="0"/>
          </a:gradFill>
          <a:ln>
            <a:noFill/>
          </a:ln>
          <a:effectLst>
            <a:outerShdw blurRad="101600" dist="63500" dir="4200000" algn="tl" rotWithShape="0">
              <a:schemeClr val="l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任意多边形 48"/>
          <p:cNvSpPr/>
          <p:nvPr>
            <p:custDataLst>
              <p:tags r:id="rId7"/>
            </p:custDataLst>
          </p:nvPr>
        </p:nvSpPr>
        <p:spPr>
          <a:xfrm flipH="1">
            <a:off x="9795591" y="4006607"/>
            <a:ext cx="1163545" cy="122554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5" h="1522">
                <a:moveTo>
                  <a:pt x="1069" y="0"/>
                </a:moveTo>
                <a:lnTo>
                  <a:pt x="1445" y="0"/>
                </a:lnTo>
                <a:lnTo>
                  <a:pt x="376" y="761"/>
                </a:lnTo>
                <a:lnTo>
                  <a:pt x="1445" y="1522"/>
                </a:lnTo>
                <a:lnTo>
                  <a:pt x="1069" y="1522"/>
                </a:lnTo>
                <a:lnTo>
                  <a:pt x="0" y="761"/>
                </a:lnTo>
                <a:lnTo>
                  <a:pt x="106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椭圆 49"/>
          <p:cNvSpPr/>
          <p:nvPr>
            <p:custDataLst>
              <p:tags r:id="rId8"/>
            </p:custDataLst>
          </p:nvPr>
        </p:nvSpPr>
        <p:spPr>
          <a:xfrm>
            <a:off x="913998" y="4237706"/>
            <a:ext cx="764155" cy="764155"/>
          </a:xfrm>
          <a:prstGeom prst="ellipse">
            <a:avLst/>
          </a:prstGeom>
          <a:gradFill>
            <a:gsLst>
              <a:gs pos="100000">
                <a:schemeClr val="accent3">
                  <a:lumMod val="75000"/>
                </a:schemeClr>
              </a:gs>
              <a:gs pos="0">
                <a:schemeClr val="accent3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4" name="文本框 73"/>
          <p:cNvSpPr txBox="1"/>
          <p:nvPr>
            <p:custDataLst>
              <p:tags r:id="rId9"/>
            </p:custDataLst>
          </p:nvPr>
        </p:nvSpPr>
        <p:spPr>
          <a:xfrm>
            <a:off x="1881874" y="4078272"/>
            <a:ext cx="7913716" cy="1079802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pc="100" dirty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在Linux系统中，每个用户组都有对应的组编号（Group ID，GID），用来唯一标识一个用户组。 Linux的组有私有组、系统组和标准组之分。</a:t>
            </a:r>
            <a:endParaRPr lang="zh-CN" altLang="en-US" spc="100" dirty="0">
              <a:solidFill>
                <a:schemeClr val="lt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" name="任意多边形 77"/>
          <p:cNvSpPr/>
          <p:nvPr>
            <p:custDataLst>
              <p:tags r:id="rId10"/>
            </p:custDataLst>
          </p:nvPr>
        </p:nvSpPr>
        <p:spPr>
          <a:xfrm flipH="1">
            <a:off x="1313388" y="2146546"/>
            <a:ext cx="9964615" cy="122554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375" h="1522">
                <a:moveTo>
                  <a:pt x="1069" y="0"/>
                </a:moveTo>
                <a:lnTo>
                  <a:pt x="1623" y="0"/>
                </a:lnTo>
                <a:lnTo>
                  <a:pt x="5110" y="0"/>
                </a:lnTo>
                <a:lnTo>
                  <a:pt x="5344" y="0"/>
                </a:lnTo>
                <a:lnTo>
                  <a:pt x="7522" y="0"/>
                </a:lnTo>
                <a:lnTo>
                  <a:pt x="12375" y="0"/>
                </a:lnTo>
                <a:lnTo>
                  <a:pt x="12375" y="209"/>
                </a:lnTo>
                <a:lnTo>
                  <a:pt x="12372" y="209"/>
                </a:lnTo>
                <a:cubicBezTo>
                  <a:pt x="12067" y="209"/>
                  <a:pt x="11820" y="456"/>
                  <a:pt x="11820" y="761"/>
                </a:cubicBezTo>
                <a:cubicBezTo>
                  <a:pt x="11820" y="1066"/>
                  <a:pt x="12067" y="1313"/>
                  <a:pt x="12372" y="1313"/>
                </a:cubicBezTo>
                <a:lnTo>
                  <a:pt x="12375" y="1313"/>
                </a:lnTo>
                <a:lnTo>
                  <a:pt x="12375" y="1522"/>
                </a:lnTo>
                <a:lnTo>
                  <a:pt x="7522" y="1522"/>
                </a:lnTo>
                <a:lnTo>
                  <a:pt x="5344" y="1522"/>
                </a:lnTo>
                <a:lnTo>
                  <a:pt x="5110" y="1522"/>
                </a:lnTo>
                <a:lnTo>
                  <a:pt x="1623" y="1522"/>
                </a:lnTo>
                <a:lnTo>
                  <a:pt x="1069" y="1522"/>
                </a:lnTo>
                <a:lnTo>
                  <a:pt x="0" y="761"/>
                </a:lnTo>
                <a:lnTo>
                  <a:pt x="1069" y="0"/>
                </a:lnTo>
                <a:close/>
              </a:path>
            </a:pathLst>
          </a:custGeom>
          <a:gradFill>
            <a:gsLst>
              <a:gs pos="78000">
                <a:schemeClr val="accent1">
                  <a:lumMod val="75000"/>
                </a:schemeClr>
              </a:gs>
              <a:gs pos="21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0800000" scaled="0"/>
          </a:gradFill>
          <a:ln>
            <a:noFill/>
          </a:ln>
          <a:effectLst>
            <a:outerShdw blurRad="101600" dist="63500" dir="4200000" algn="tl" rotWithShape="0">
              <a:schemeClr val="l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任意多边形 78"/>
          <p:cNvSpPr/>
          <p:nvPr>
            <p:custDataLst>
              <p:tags r:id="rId11"/>
            </p:custDataLst>
          </p:nvPr>
        </p:nvSpPr>
        <p:spPr>
          <a:xfrm flipH="1">
            <a:off x="9795591" y="2146546"/>
            <a:ext cx="1164350" cy="1225547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46" h="1522">
                <a:moveTo>
                  <a:pt x="1069" y="0"/>
                </a:moveTo>
                <a:lnTo>
                  <a:pt x="1446" y="0"/>
                </a:lnTo>
                <a:lnTo>
                  <a:pt x="377" y="761"/>
                </a:lnTo>
                <a:lnTo>
                  <a:pt x="1446" y="1522"/>
                </a:lnTo>
                <a:lnTo>
                  <a:pt x="1069" y="1522"/>
                </a:lnTo>
                <a:lnTo>
                  <a:pt x="0" y="761"/>
                </a:lnTo>
                <a:lnTo>
                  <a:pt x="106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椭圆 79"/>
          <p:cNvSpPr/>
          <p:nvPr>
            <p:custDataLst>
              <p:tags r:id="rId12"/>
            </p:custDataLst>
          </p:nvPr>
        </p:nvSpPr>
        <p:spPr>
          <a:xfrm>
            <a:off x="914803" y="2377644"/>
            <a:ext cx="764155" cy="76415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文本框 81"/>
          <p:cNvSpPr txBox="1"/>
          <p:nvPr>
            <p:custDataLst>
              <p:tags r:id="rId13"/>
            </p:custDataLst>
          </p:nvPr>
        </p:nvSpPr>
        <p:spPr>
          <a:xfrm>
            <a:off x="1983332" y="2235120"/>
            <a:ext cx="7913716" cy="1079802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pc="100" dirty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每个用户都至少隶属于一个用户组，管理员可以对用户组中的所有用户进行集中管理，从而提高工作效‍率。有了用户组，管理员可以直接将权限赋予某个用户组，组中的成员可以自动获取相应的权限。</a:t>
            </a:r>
            <a:endParaRPr lang="zh-CN" altLang="en-US" spc="100" dirty="0">
              <a:solidFill>
                <a:schemeClr val="lt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3" name="图片 22" descr="333639373138363b343435303739363bd2b5cef1bcbcc4dc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69406" y="2532247"/>
            <a:ext cx="453340" cy="453340"/>
          </a:xfrm>
          <a:prstGeom prst="rect">
            <a:avLst/>
          </a:prstGeom>
        </p:spPr>
      </p:pic>
      <p:pic>
        <p:nvPicPr>
          <p:cNvPr id="27" name="图片 26" descr="333639373138363b343435303830393bc8d5b3a3cac2ceef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70211" y="4397945"/>
            <a:ext cx="453340" cy="453340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等腰三角形 4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5.1.2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认识用户组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2970" y="1608455"/>
            <a:ext cx="10705465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系统中，每个用户组都有对应的组编号（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 ID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GID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），用来唯一标识一个用户组。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 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用户组有两种：私有组和附加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‍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私有组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建立账户时，若没有指定账户所属的组，系统会建立一个和用户名相同的组，这个组就是私有组，它只容纳了一个用户。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附加组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用户加入的除了初始组外的其他用户组，称为该用户的附加组，一个用户可以同时加入多个附加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‍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5890" y="3801110"/>
            <a:ext cx="1025652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5.2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管理用户和群组文件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5.2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管理用户和群组文件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6376620" y="3297223"/>
            <a:ext cx="759378" cy="759378"/>
          </a:xfrm>
          <a:prstGeom prst="rect">
            <a:avLst/>
          </a:prstGeom>
          <a:solidFill>
            <a:schemeClr val="accent3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5883418" y="3516734"/>
            <a:ext cx="759378" cy="759378"/>
          </a:xfrm>
          <a:prstGeom prst="rect">
            <a:avLst/>
          </a:prstGeom>
          <a:solidFill>
            <a:schemeClr val="accent2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5390216" y="3736243"/>
            <a:ext cx="759378" cy="759378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2792365" y="3508869"/>
            <a:ext cx="1985725" cy="1214124"/>
          </a:xfrm>
          <a:prstGeom prst="rect">
            <a:avLst/>
          </a:prstGeom>
        </p:spPr>
        <p:txBody>
          <a:bodyPr wrap="square" anchor="ctr">
            <a:normAutofit lnSpcReduction="20000"/>
          </a:bodyPr>
          <a:p>
            <a:pPr algn="just">
              <a:lnSpc>
                <a:spcPct val="120000"/>
              </a:lnSpc>
            </a:pPr>
            <a:r>
              <a:rPr lang="zh-CN" altLang="en-US" kern="0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用户组的管理。</a:t>
            </a:r>
            <a:endParaRPr lang="zh-CN" altLang="en-US" kern="0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5270500" y="4927600"/>
            <a:ext cx="2044065" cy="1214120"/>
          </a:xfrm>
          <a:prstGeom prst="rect">
            <a:avLst/>
          </a:prstGeom>
        </p:spPr>
        <p:txBody>
          <a:bodyPr wrap="square" anchor="t">
            <a:normAutofit/>
          </a:bodyPr>
          <a:p>
            <a:pPr algn="just">
              <a:lnSpc>
                <a:spcPct val="120000"/>
              </a:lnSpc>
            </a:pPr>
            <a:r>
              <a:rPr lang="zh-CN" altLang="en-US" kern="0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用户账号的添加、删除与修改。</a:t>
            </a:r>
            <a:endParaRPr lang="zh-CN" altLang="en-US" kern="0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4270375" y="1619250"/>
            <a:ext cx="2290445" cy="1214120"/>
          </a:xfrm>
          <a:prstGeom prst="rect">
            <a:avLst/>
          </a:prstGeom>
        </p:spPr>
        <p:txBody>
          <a:bodyPr wrap="square" anchor="b">
            <a:normAutofit/>
          </a:bodyPr>
          <a:p>
            <a:pPr algn="just">
              <a:lnSpc>
                <a:spcPct val="120000"/>
              </a:lnSpc>
            </a:pPr>
            <a:r>
              <a:rPr lang="zh-CN" altLang="en-US" kern="0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用户口令的管理。</a:t>
            </a:r>
            <a:endParaRPr lang="zh-CN" altLang="en-US" kern="0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6" name="肘形连接符 25"/>
          <p:cNvCxnSpPr>
            <a:stCxn id="16" idx="2"/>
            <a:endCxn id="7" idx="0"/>
          </p:cNvCxnSpPr>
          <p:nvPr>
            <p:custDataLst>
              <p:tags r:id="rId12"/>
            </p:custDataLst>
          </p:nvPr>
        </p:nvCxnSpPr>
        <p:spPr>
          <a:xfrm rot="5400000" flipV="1">
            <a:off x="5854383" y="2394903"/>
            <a:ext cx="463550" cy="1340485"/>
          </a:xfrm>
          <a:prstGeom prst="bentConnector3">
            <a:avLst>
              <a:gd name="adj1" fmla="val 49932"/>
            </a:avLst>
          </a:prstGeom>
          <a:ln w="127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肘形连接符 31"/>
          <p:cNvCxnSpPr>
            <a:stCxn id="10" idx="3"/>
            <a:endCxn id="2" idx="1"/>
          </p:cNvCxnSpPr>
          <p:nvPr>
            <p:custDataLst>
              <p:tags r:id="rId13"/>
            </p:custDataLst>
          </p:nvPr>
        </p:nvCxnSpPr>
        <p:spPr>
          <a:xfrm>
            <a:off x="4778091" y="4115932"/>
            <a:ext cx="612124" cy="1"/>
          </a:xfrm>
          <a:prstGeom prst="bentConnector2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>
            <a:stCxn id="8" idx="2"/>
            <a:endCxn id="13" idx="0"/>
          </p:cNvCxnSpPr>
          <p:nvPr>
            <p:custDataLst>
              <p:tags r:id="rId14"/>
            </p:custDataLst>
          </p:nvPr>
        </p:nvCxnSpPr>
        <p:spPr>
          <a:xfrm rot="5400000" flipV="1">
            <a:off x="5952173" y="4586923"/>
            <a:ext cx="651510" cy="29845"/>
          </a:xfrm>
          <a:prstGeom prst="bentConnector3">
            <a:avLst>
              <a:gd name="adj1" fmla="val 49951"/>
            </a:avLst>
          </a:prstGeom>
          <a:ln w="127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87680" y="1270635"/>
            <a:ext cx="1057529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实现用户账号的管理，要完成的工作主要有如下几个方面：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79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82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84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8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86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19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5:24&quot;,&quot;maxSize&quot;:{&quot;size1&quot;:20},&quot;minSize&quot;:{&quot;size1&quot;:11.2},&quot;normalSize&quot;:{&quot;size1&quot;:11.2},&quot;subLayout&quot;:[{&quot;id&quot;:&quot;2025-07-18T21:25:24&quot;,&quot;margin&quot;:{&quot;bottom&quot;:0.025999998673796654,&quot;left&quot;:1.2699999809265137,&quot;right&quot;:1.2699999809265137,&quot;top&quot;:0.4230000376701355},&quot;type&quot;:0},{&quot;id&quot;:&quot;2025-07-18T21:25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0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0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5:24&quot;,&quot;maxSize&quot;:{&quot;size1&quot;:20},&quot;minSize&quot;:{&quot;size1&quot;:11.2},&quot;normalSize&quot;:{&quot;size1&quot;:11.2},&quot;subLayout&quot;:[{&quot;id&quot;:&quot;2025-07-18T21:25:24&quot;,&quot;margin&quot;:{&quot;bottom&quot;:0.025999998673796654,&quot;left&quot;:1.2699999809265137,&quot;right&quot;:1.2699999809265137,&quot;top&quot;:0.4230000376701355},&quot;type&quot;:0},{&quot;id&quot;:&quot;2025-07-18T21:25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68_1*l_h_i*1_2_1"/>
  <p:tag name="KSO_WM_TEMPLATE_CATEGORY" val="diagram"/>
  <p:tag name="KSO_WM_TEMPLATE_INDEX" val="20228768"/>
  <p:tag name="KSO_WM_UNIT_LAYERLEVEL" val="1_1_1"/>
  <p:tag name="KSO_WM_TAG_VERSION" val="1.0"/>
  <p:tag name="KSO_WM_UNIT_FILL_FORE_SCHEMECOLOR_INDEX_1_BRIGHTNESS" val="0"/>
  <p:tag name="KSO_WM_UNIT_FILL_FORE_SCHEMECOLOR_INDEX_1" val="7"/>
  <p:tag name="KSO_WM_UNIT_FILL_FORE_SCHEMECOLOR_INDEX_1_POS" val="0.21"/>
  <p:tag name="KSO_WM_UNIT_FILL_FORE_SCHEMECOLOR_INDEX_1_TRANS" val="0"/>
  <p:tag name="KSO_WM_UNIT_FILL_FORE_SCHEMECOLOR_INDEX_2_BRIGHTNESS" val="-0.25"/>
  <p:tag name="KSO_WM_UNIT_FILL_FORE_SCHEMECOLOR_INDEX_2" val="7"/>
  <p:tag name="KSO_WM_UNIT_FILL_FORE_SCHEMECOLOR_INDEX_2_POS" val="0.78"/>
  <p:tag name="KSO_WM_UNIT_FILL_FORE_SCHEMECOLOR_INDEX_2_TRANS" val="0"/>
  <p:tag name="KSO_WM_UNIT_FILL_FORE_SCHEMECOLOR_INDEX_3_BRIGHTNESS" val="-0.25"/>
  <p:tag name="KSO_WM_UNIT_FILL_FORE_SCHEMECOLOR_INDEX_3" val="7"/>
  <p:tag name="KSO_WM_UNIT_FILL_FORE_SCHEMECOLOR_INDEX_3_POS" val="1"/>
  <p:tag name="KSO_WM_UNIT_FILL_FORE_SCHEMECOLOR_INDEX_3_TRANS" val="0"/>
  <p:tag name="KSO_WM_UNIT_FILL_GRADIENT_TYPE" val="0"/>
  <p:tag name="KSO_WM_UNIT_FILL_GRADIENT_ANGLE" val="180"/>
  <p:tag name="KSO_WM_UNIT_FILL_GRADIENT_Direction" val="4"/>
  <p:tag name="KSO_WM_UNIT_FILL_TYPE" val="3"/>
  <p:tag name="KSO_WM_UNIT_SHADOW_SCHEMECOLOR_INDEX_BRIGHTNESS" val="-0.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768_1*l_h_i*1_2_2"/>
  <p:tag name="KSO_WM_TEMPLATE_CATEGORY" val="diagram"/>
  <p:tag name="KSO_WM_TEMPLATE_INDEX" val="20228768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768_1*l_h_i*1_2_3"/>
  <p:tag name="KSO_WM_TEMPLATE_CATEGORY" val="diagram"/>
  <p:tag name="KSO_WM_TEMPLATE_INDEX" val="20228768"/>
  <p:tag name="KSO_WM_UNIT_LAYERLEVEL" val="1_1_1"/>
  <p:tag name="KSO_WM_TAG_VERSION" val="1.0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180"/>
  <p:tag name="KSO_WM_UNIT_FILL_GRADIENT_Direction" val="4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UNIT_SUBTYPE" val="a"/>
  <p:tag name="KSO_WM_UNIT_PRESET_TEXT" val="点击此处添加正文，文字是您思想的提炼，请言简意赅的阐述您的观点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68_1*l_h_f*1_2_1"/>
  <p:tag name="KSO_WM_TEMPLATE_CATEGORY" val="diagram"/>
  <p:tag name="KSO_WM_TEMPLATE_INDEX" val="20228768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68_1*l_h_i*1_1_1"/>
  <p:tag name="KSO_WM_TEMPLATE_CATEGORY" val="diagram"/>
  <p:tag name="KSO_WM_TEMPLATE_INDEX" val="20228768"/>
  <p:tag name="KSO_WM_UNIT_LAYERLEVEL" val="1_1_1"/>
  <p:tag name="KSO_WM_TAG_VERSION" val="1.0"/>
  <p:tag name="KSO_WM_UNIT_FILL_FORE_SCHEMECOLOR_INDEX_1_BRIGHTNESS" val="0"/>
  <p:tag name="KSO_WM_UNIT_FILL_FORE_SCHEMECOLOR_INDEX_1" val="5"/>
  <p:tag name="KSO_WM_UNIT_FILL_FORE_SCHEMECOLOR_INDEX_1_POS" val="0.21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0.78"/>
  <p:tag name="KSO_WM_UNIT_FILL_FORE_SCHEMECOLOR_INDEX_2_TRANS" val="0"/>
  <p:tag name="KSO_WM_UNIT_FILL_FORE_SCHEMECOLOR_INDEX_3_BRIGHTNESS" val="-0.25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180"/>
  <p:tag name="KSO_WM_UNIT_FILL_GRADIENT_Direction" val="4"/>
  <p:tag name="KSO_WM_UNIT_FILL_TYPE" val="3"/>
  <p:tag name="KSO_WM_UNIT_SHADOW_SCHEMECOLOR_INDEX_BRIGHTNESS" val="-0.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768_1*l_h_i*1_1_2"/>
  <p:tag name="KSO_WM_TEMPLATE_CATEGORY" val="diagram"/>
  <p:tag name="KSO_WM_TEMPLATE_INDEX" val="20228768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768_1*l_h_i*1_1_3"/>
  <p:tag name="KSO_WM_TEMPLATE_CATEGORY" val="diagram"/>
  <p:tag name="KSO_WM_TEMPLATE_INDEX" val="20228768"/>
  <p:tag name="KSO_WM_UNIT_LAYERLEVEL" val="1_1_1"/>
  <p:tag name="KSO_WM_TAG_VERSION" val="1.0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80"/>
  <p:tag name="KSO_WM_UNIT_FILL_GRADIENT_Direction" val="4"/>
  <p:tag name="KSO_WM_UNIT_FILL_TYPE" val="3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UNIT_SUBTYPE" val="a"/>
  <p:tag name="KSO_WM_UNIT_PRESET_TEXT" val="点击此处添加正文，文字是您思想的提炼，请言简意赅的阐述您的观点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68_1*l_h_f*1_1_1"/>
  <p:tag name="KSO_WM_TEMPLATE_CATEGORY" val="diagram"/>
  <p:tag name="KSO_WM_TEMPLATE_INDEX" val="20228768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768_1*l_h_i*1_1_4"/>
  <p:tag name="KSO_WM_TEMPLATE_CATEGORY" val="diagram"/>
  <p:tag name="KSO_WM_TEMPLATE_INDEX" val="20228768"/>
  <p:tag name="KSO_WM_UNIT_LAYERLEVEL" val="1_1_1"/>
  <p:tag name="KSO_WM_TAG_VERSION" val="1.0"/>
  <p:tag name="KSO_WM_UNIT_USESOURCEFORMAT_APPLY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768_1*l_h_i*1_2_4"/>
  <p:tag name="KSO_WM_TEMPLATE_CATEGORY" val="diagram"/>
  <p:tag name="KSO_WM_TEMPLATE_INDEX" val="20228768"/>
  <p:tag name="KSO_WM_UNIT_LAYERLEVEL" val="1_1_1"/>
  <p:tag name="KSO_WM_TAG_VERSION" val="1.0"/>
  <p:tag name="KSO_WM_UNIT_USESOURCEFORMAT_APPLY" val="1"/>
</p:tagLst>
</file>

<file path=ppt/tags/tag22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5:24&quot;,&quot;maxSize&quot;:{&quot;size1&quot;:20},&quot;minSize&quot;:{&quot;size1&quot;:11.2},&quot;normalSize&quot;:{&quot;size1&quot;:11.2},&quot;subLayout&quot;:[{&quot;id&quot;:&quot;2025-07-18T21:25:24&quot;,&quot;margin&quot;:{&quot;bottom&quot;:0.025999998673796654,&quot;left&quot;:1.2699999809265137,&quot;right&quot;:1.2699999809265137,&quot;top&quot;:0.4230000376701355},&quot;type&quot;:0},{&quot;id&quot;:&quot;2025-07-18T21:25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2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5:24&quot;,&quot;maxSize&quot;:{&quot;size1&quot;:20},&quot;minSize&quot;:{&quot;size1&quot;:11.2},&quot;normalSize&quot;:{&quot;size1&quot;:11.2},&quot;subLayout&quot;:[{&quot;id&quot;:&quot;2025-07-18T21:25:24&quot;,&quot;margin&quot;:{&quot;bottom&quot;:0.025999998673796654,&quot;left&quot;:1.2699999809265137,&quot;right&quot;:1.2699999809265137,&quot;top&quot;:0.4230000376701355},&quot;type&quot;:0},{&quot;id&quot;:&quot;2025-07-18T21:25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32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0791_4*l_h_i*1_3_1"/>
  <p:tag name="KSO_WM_TEMPLATE_CATEGORY" val="diagram"/>
  <p:tag name="KSO_WM_TEMPLATE_INDEX" val="2021079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DIAGRAM_VIRTUALLY_FRAME" val="{&quot;height&quot;:357.0365354330708,&quot;left&quot;:219.8712598425197,&quot;top&quot;:127.5,&quot;width&quot;:520.2574803149606}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0791_4*l_h_i*1_2_1"/>
  <p:tag name="KSO_WM_TEMPLATE_CATEGORY" val="diagram"/>
  <p:tag name="KSO_WM_TEMPLATE_INDEX" val="2021079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DIAGRAM_VIRTUALLY_FRAME" val="{&quot;height&quot;:357.0365354330708,&quot;left&quot;:219.8712598425197,&quot;top&quot;:127.5,&quot;width&quot;:520.2574803149606}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0791_4*l_h_i*1_1_1"/>
  <p:tag name="KSO_WM_TEMPLATE_CATEGORY" val="diagram"/>
  <p:tag name="KSO_WM_TEMPLATE_INDEX" val="2021079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DIAGRAM_VIRTUALLY_FRAME" val="{&quot;height&quot;:357.0365354330708,&quot;left&quot;:219.8712598425197,&quot;top&quot;:127.5,&quot;width&quot;:520.2574803149606}"/>
</p:tagLst>
</file>

<file path=ppt/tags/tag244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0791_4*l_h_f*1_1_1"/>
  <p:tag name="KSO_WM_TEMPLATE_CATEGORY" val="diagram"/>
  <p:tag name="KSO_WM_TEMPLATE_INDEX" val="20210791"/>
  <p:tag name="KSO_WM_UNIT_LAYERLEVEL" val="1_1_1"/>
  <p:tag name="KSO_WM_TAG_VERSION" val="1.0"/>
  <p:tag name="KSO_WM_BEAUTIFY_FLAG" val="#wm#"/>
  <p:tag name="KSO_WM_UNIT_PRESET_TEXT" val="单击此处输入你的正文，请尽量言简意赅的阐述观点。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57.0365354330708,&quot;left&quot;:219.8712598425197,&quot;top&quot;:127.5,&quot;width&quot;:520.2574803149606}"/>
</p:tagLst>
</file>

<file path=ppt/tags/tag245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0791_4*l_h_f*1_2_1"/>
  <p:tag name="KSO_WM_TEMPLATE_CATEGORY" val="diagram"/>
  <p:tag name="KSO_WM_TEMPLATE_INDEX" val="20210791"/>
  <p:tag name="KSO_WM_UNIT_LAYERLEVEL" val="1_1_1"/>
  <p:tag name="KSO_WM_TAG_VERSION" val="1.0"/>
  <p:tag name="KSO_WM_BEAUTIFY_FLAG" val="#wm#"/>
  <p:tag name="KSO_WM_UNIT_PRESET_TEXT" val="单击此处输入你的正文，请尽量言简意赅的阐述观点。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57.0365354330708,&quot;left&quot;:219.8712598425197,&quot;top&quot;:127.5,&quot;width&quot;:520.2574803149606}"/>
</p:tagLst>
</file>

<file path=ppt/tags/tag246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0791_4*l_h_f*1_3_1"/>
  <p:tag name="KSO_WM_TEMPLATE_CATEGORY" val="diagram"/>
  <p:tag name="KSO_WM_TEMPLATE_INDEX" val="20210791"/>
  <p:tag name="KSO_WM_UNIT_LAYERLEVEL" val="1_1_1"/>
  <p:tag name="KSO_WM_TAG_VERSION" val="1.0"/>
  <p:tag name="KSO_WM_BEAUTIFY_FLAG" val="#wm#"/>
  <p:tag name="KSO_WM_UNIT_PRESET_TEXT" val="单击此处输入你的正文，请尽量言简意赅的阐述观点。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57.0365354330708,&quot;left&quot;:219.8712598425197,&quot;top&quot;:127.5,&quot;width&quot;:520.2574803149606}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10791_4*l_h_i*1_3_2"/>
  <p:tag name="KSO_WM_TEMPLATE_CATEGORY" val="diagram"/>
  <p:tag name="KSO_WM_TEMPLATE_INDEX" val="20210791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7"/>
  <p:tag name="KSO_WM_UNIT_LINE_FILL_TYPE" val="2"/>
  <p:tag name="KSO_WM_DIAGRAM_VIRTUALLY_FRAME" val="{&quot;height&quot;:357.0365354330708,&quot;left&quot;:219.8712598425197,&quot;top&quot;:127.5,&quot;width&quot;:520.2574803149606}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10791_4*l_h_i*1_1_2"/>
  <p:tag name="KSO_WM_TEMPLATE_CATEGORY" val="diagram"/>
  <p:tag name="KSO_WM_TEMPLATE_INDEX" val="20210791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DIAGRAM_VIRTUALLY_FRAME" val="{&quot;height&quot;:357.0365354330708,&quot;left&quot;:219.8712598425197,&quot;top&quot;:127.5,&quot;width&quot;:520.2574803149606}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10791_4*l_h_i*1_2_2"/>
  <p:tag name="KSO_WM_TEMPLATE_CATEGORY" val="diagram"/>
  <p:tag name="KSO_WM_TEMPLATE_INDEX" val="20210791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6"/>
  <p:tag name="KSO_WM_UNIT_LINE_FILL_TYPE" val="2"/>
  <p:tag name="KSO_WM_DIAGRAM_VIRTUALLY_FRAME" val="{&quot;height&quot;:357.0365354330708,&quot;left&quot;:219.8712598425197,&quot;top&quot;:127.5,&quot;width&quot;:520.2574803149606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6:10&quot;,&quot;maxSize&quot;:{&quot;size1&quot;:20},&quot;minSize&quot;:{&quot;size1&quot;:11.2},&quot;normalSize&quot;:{&quot;size1&quot;:11.2},&quot;subLayout&quot;:[{&quot;id&quot;:&quot;2025-07-18T21:26:10&quot;,&quot;margin&quot;:{&quot;bottom&quot;:0.025999998673796654,&quot;left&quot;:1.2699999809265137,&quot;right&quot;:1.2699999809265137,&quot;top&quot;:0.4230000376701355},&quot;type&quot;:0},{&quot;id&quot;:&quot;2025-07-18T21:2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9461_1*l_h_i*1_1_1"/>
  <p:tag name="KSO_WM_TEMPLATE_CATEGORY" val="diagram"/>
  <p:tag name="KSO_WM_TEMPLATE_INDEX" val="20219461"/>
  <p:tag name="KSO_WM_UNIT_LAYERLEVEL" val="1_1_1"/>
  <p:tag name="KSO_WM_TAG_VERSION" val="1.0"/>
  <p:tag name="KSO_WM_CHIP_GROUPID" val="60bed5804737e0f4c1ebe8c0"/>
  <p:tag name="KSO_WM_CHIP_XID" val="60bed5804737e0f4c1ebe8c1"/>
  <p:tag name="KSO_WM_ASSEMBLE_CHIP_INDEX" val="0427d288b1b14dfc8601435685a3ede0"/>
  <p:tag name="KSO_WM_UNIT_VALUE" val="56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19461_1*l_h_i*1_1_2"/>
  <p:tag name="KSO_WM_TEMPLATE_CATEGORY" val="diagram"/>
  <p:tag name="KSO_WM_TEMPLATE_INDEX" val="20219461"/>
  <p:tag name="KSO_WM_UNIT_LAYERLEVEL" val="1_1_1"/>
  <p:tag name="KSO_WM_TAG_VERSION" val="1.0"/>
  <p:tag name="KSO_WM_CHIP_GROUPID" val="60bed5804737e0f4c1ebe8c0"/>
  <p:tag name="KSO_WM_CHIP_XID" val="60bed5804737e0f4c1ebe8c1"/>
  <p:tag name="KSO_WM_ASSEMBLE_CHIP_INDEX" val="0427d288b1b14dfc8601435685a3ede0"/>
  <p:tag name="KSO_WM_UNIT_VALUE" val="56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9461_1*l_h_i*1_1_3"/>
  <p:tag name="KSO_WM_TEMPLATE_CATEGORY" val="diagram"/>
  <p:tag name="KSO_WM_TEMPLATE_INDEX" val="20219461"/>
  <p:tag name="KSO_WM_UNIT_LAYERLEVEL" val="1_1_1"/>
  <p:tag name="KSO_WM_TAG_VERSION" val="1.0"/>
  <p:tag name="KSO_WM_CHIP_GROUPID" val="60bed5804737e0f4c1ebe8c0"/>
  <p:tag name="KSO_WM_CHIP_XID" val="60bed5804737e0f4c1ebe8c1"/>
  <p:tag name="KSO_WM_ASSEMBLE_CHIP_INDEX" val="0427d288b1b14dfc8601435685a3ede0"/>
  <p:tag name="KSO_WM_UNIT_VALUE" val="80"/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5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9461_1*l_h_f*1_1_1"/>
  <p:tag name="KSO_WM_TEMPLATE_CATEGORY" val="diagram"/>
  <p:tag name="KSO_WM_TEMPLATE_INDEX" val="20219461"/>
  <p:tag name="KSO_WM_UNIT_LAYERLEVEL" val="1_1_1"/>
  <p:tag name="KSO_WM_TAG_VERSION" val="1.0"/>
  <p:tag name="KSO_WM_UNIT_PRESET_TEXT" val="在此输入标题"/>
  <p:tag name="KSO_WM_CHIP_GROUPID" val="60bed5804737e0f4c1ebe8c0"/>
  <p:tag name="KSO_WM_CHIP_XID" val="60bed5804737e0f4c1ebe8c1"/>
  <p:tag name="KSO_WM_ASSEMBLE_CHIP_INDEX" val="0427d288b1b14dfc8601435685a3ede0"/>
  <p:tag name="KSO_WM_UNIT_VALUE" val="6"/>
  <p:tag name="KSO_WM_UNIT_TEXT_FILL_FORE_SCHEMECOLOR_INDEX_BRIGHTNESS" val="-0.5"/>
  <p:tag name="KSO_WM_UNIT_TEXT_FILL_FORE_SCHEMECOLOR_INDEX" val="5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9461_1*l_h_i*1_2_1"/>
  <p:tag name="KSO_WM_TEMPLATE_CATEGORY" val="diagram"/>
  <p:tag name="KSO_WM_TEMPLATE_INDEX" val="20219461"/>
  <p:tag name="KSO_WM_UNIT_LAYERLEVEL" val="1_1_1"/>
  <p:tag name="KSO_WM_TAG_VERSION" val="1.0"/>
  <p:tag name="KSO_WM_CHIP_GROUPID" val="60bed5804737e0f4c1ebe8c0"/>
  <p:tag name="KSO_WM_CHIP_XID" val="60bed5804737e0f4c1ebe8c1"/>
  <p:tag name="KSO_WM_ASSEMBLE_CHIP_INDEX" val="0427d288b1b14dfc8601435685a3ede0"/>
  <p:tag name="KSO_WM_UNIT_VALUE" val="56"/>
  <p:tag name="KSO_WM_UNIT_FILL_FORE_SCHEMECOLOR_INDEX_BRIGHTNESS" val="0.8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19461_1*l_h_i*1_2_2"/>
  <p:tag name="KSO_WM_TEMPLATE_CATEGORY" val="diagram"/>
  <p:tag name="KSO_WM_TEMPLATE_INDEX" val="20219461"/>
  <p:tag name="KSO_WM_UNIT_LAYERLEVEL" val="1_1_1"/>
  <p:tag name="KSO_WM_TAG_VERSION" val="1.0"/>
  <p:tag name="KSO_WM_CHIP_GROUPID" val="60bed5804737e0f4c1ebe8c0"/>
  <p:tag name="KSO_WM_CHIP_XID" val="60bed5804737e0f4c1ebe8c1"/>
  <p:tag name="KSO_WM_ASSEMBLE_CHIP_INDEX" val="0427d288b1b14dfc8601435685a3ede0"/>
  <p:tag name="KSO_WM_UNIT_VALUE" val="56"/>
  <p:tag name="KSO_WM_UNIT_FILL_FORE_SCHEMECOLOR_INDEX_BRIGHTNESS" val="0.8"/>
  <p:tag name="KSO_WM_UNIT_FILL_FORE_SCHEMECOLOR_INDEX" val="9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9461_1*l_h_i*1_2_3"/>
  <p:tag name="KSO_WM_TEMPLATE_CATEGORY" val="diagram"/>
  <p:tag name="KSO_WM_TEMPLATE_INDEX" val="20219461"/>
  <p:tag name="KSO_WM_UNIT_LAYERLEVEL" val="1_1_1"/>
  <p:tag name="KSO_WM_TAG_VERSION" val="1.0"/>
  <p:tag name="KSO_WM_CHIP_GROUPID" val="60bed5804737e0f4c1ebe8c0"/>
  <p:tag name="KSO_WM_CHIP_XID" val="60bed5804737e0f4c1ebe8c1"/>
  <p:tag name="KSO_WM_ASSEMBLE_CHIP_INDEX" val="0427d288b1b14dfc8601435685a3ede0"/>
  <p:tag name="KSO_WM_UNIT_VALUE" val="80"/>
  <p:tag name="KSO_WM_UNIT_FILL_FORE_SCHEMECOLOR_INDEX_BRIGHTNESS" val="0"/>
  <p:tag name="KSO_WM_UNIT_FILL_FORE_SCHEMECOLOR_INDEX" val="14"/>
  <p:tag name="KSO_WM_UNIT_FILL_TYPE" val="1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6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9461_1*l_h_f*1_2_1"/>
  <p:tag name="KSO_WM_TEMPLATE_CATEGORY" val="diagram"/>
  <p:tag name="KSO_WM_TEMPLATE_INDEX" val="20219461"/>
  <p:tag name="KSO_WM_UNIT_LAYERLEVEL" val="1_1_1"/>
  <p:tag name="KSO_WM_TAG_VERSION" val="1.0"/>
  <p:tag name="KSO_WM_UNIT_PRESET_TEXT" val="在此输入标题"/>
  <p:tag name="KSO_WM_CHIP_GROUPID" val="60bed5804737e0f4c1ebe8c0"/>
  <p:tag name="KSO_WM_CHIP_XID" val="60bed5804737e0f4c1ebe8c1"/>
  <p:tag name="KSO_WM_ASSEMBLE_CHIP_INDEX" val="0427d288b1b14dfc8601435685a3ede0"/>
  <p:tag name="KSO_WM_UNIT_VALUE" val="6"/>
  <p:tag name="KSO_WM_UNIT_TEXT_FILL_FORE_SCHEMECOLOR_INDEX_BRIGHTNESS" val="-0.5"/>
  <p:tag name="KSO_WM_UNIT_TEXT_FILL_FORE_SCHEMECOLOR_INDEX" val="9"/>
  <p:tag name="KSO_WM_UNIT_TEXT_FILL_TYPE" val="1"/>
  <p:tag name="KSO_WM_UNIT_USESOURCEFORMAT_APPLY" val="1"/>
</p:tagLst>
</file>

<file path=ppt/tags/tag26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6:10&quot;,&quot;maxSize&quot;:{&quot;size1&quot;:20},&quot;minSize&quot;:{&quot;size1&quot;:11.2},&quot;normalSize&quot;:{&quot;size1&quot;:11.2},&quot;subLayout&quot;:[{&quot;id&quot;:&quot;2025-07-18T21:26:10&quot;,&quot;margin&quot;:{&quot;bottom&quot;:0.025999998673796654,&quot;left&quot;:1.2699999809265137,&quot;right&quot;:1.2699999809265137,&quot;top&quot;:0.4230000376701355},&quot;type&quot;:0},{&quot;id&quot;:&quot;2025-07-18T21:2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7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6:10&quot;,&quot;maxSize&quot;:{&quot;size1&quot;:20},&quot;minSize&quot;:{&quot;size1&quot;:11.2},&quot;normalSize&quot;:{&quot;size1&quot;:11.2},&quot;subLayout&quot;:[{&quot;id&quot;:&quot;2025-07-18T21:26:10&quot;,&quot;margin&quot;:{&quot;bottom&quot;:0.025999998673796654,&quot;left&quot;:1.2699999809265137,&quot;right&quot;:1.2699999809265137,&quot;top&quot;:0.4230000376701355},&quot;type&quot;:0},{&quot;id&quot;:&quot;2025-07-18T21:2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UNIT_BLOCK" val="0"/>
  <p:tag name="KSO_WM_UNIT_DEC_AREA_ID" val="73156903ee894f5ca46a4cf72274fb1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008_1*i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SM_LIMIT_TYPE" val="3"/>
  <p:tag name="KSO_WM_UNIT_DECORATE_INFO" val="{&quot;DecorateInfoH&quot;:{&quot;IsAbs&quot;:true},&quot;DecorateInfoW&quot;:{&quot;IsAbs&quot;:false},&quot;DecorateInfoX&quot;:{&quot;IsAbs&quot;:true,&quot;Pos&quot;:0},&quot;DecorateInfoY&quot;:{&quot;IsAbs&quot;:true,&quot;Pos&quot;:1},&quot;ReferentInfo&quot;:{&quot;Id&quot;:&quot;3fe90d637a704494ab24df4a7c7a8da5&quot;,&quot;X&quot;:{&quot;Pos&quot;:0},&quot;Y&quot;:{&quot;Pos&quot;:1}},&quot;whChangeMode&quot;:0}"/>
  <p:tag name="KSO_WM_CHIP_GROUPID" val="5efda0ca81ee359a788b1e11"/>
  <p:tag name="KSO_WM_CHIP_XID" val="5efda0ca81ee359a788b1e12"/>
  <p:tag name="KSO_WM_UNIT_FILL_FORE_SCHEMECOLOR_INDEX_BRIGHTNESS" val="0"/>
  <p:tag name="KSO_WM_UNIT_FILL_FORE_SCHEMECOLOR_INDEX" val="16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320"/>
  <p:tag name="KSO_WM_TEMPLATE_ASSEMBLE_XID" val="60656ea04054ed1e2fb7fcbc"/>
  <p:tag name="KSO_WM_TEMPLATE_ASSEMBLE_GROUPID" val="60656ea04054ed1e2fb7fcbc"/>
  <p:tag name="WM_BEAUTIFY_ZORDER_FLAG_TAG" val="4"/>
</p:tagLst>
</file>

<file path=ppt/tags/tag277.xml><?xml version="1.0" encoding="utf-8"?>
<p:tagLst xmlns:p="http://schemas.openxmlformats.org/presentationml/2006/main">
  <p:tag name="KSO_WM_UNIT_VALUE" val="931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08_1*d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bdd324361f642f5ac29827d9a8244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af17e483a774b2c871eee8c5f51145e"/>
  <p:tag name="KSO_WM_UNIT_PLACING_PICTURE" val="faf17e483a774b2c871eee8c5f51145e"/>
  <p:tag name="KSO_WM_TEMPLATE_ASSEMBLE_XID" val="60656ea04054ed1e2fb7fcbc"/>
  <p:tag name="KSO_WM_TEMPLATE_ASSEMBLE_GROUPID" val="60656ea04054ed1e2fb7fcbc"/>
  <p:tag name="WM_BEAUTIFY_ZORDER_FLAG_TAG" val="5"/>
</p:tagLst>
</file>

<file path=ppt/tags/tag2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08_1*f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8"/>
  <p:tag name="KSO_WM_UNIT_SHOW_EDIT_AREA_INDICATION" val="1"/>
  <p:tag name="KSO_WM_CHIP_GROUPID" val="5e6b05596848fb12bee65ac8"/>
  <p:tag name="KSO_WM_CHIP_XID" val="5e6b05596848fb12bee65aca"/>
  <p:tag name="KSO_WM_UNIT_DEC_AREA_ID" val="3fe90d637a704494ab24df4a7c7a8da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9f53a6766c460e8a3870e58db9b32d"/>
  <p:tag name="KSO_WM_UNIT_TEXT_FILL_FORE_SCHEMECOLOR_INDEX_BRIGHTNESS" val="0.25"/>
  <p:tag name="KSO_WM_UNIT_TEXT_FILL_FORE_SCHEMECOLOR_INDEX" val="13"/>
  <p:tag name="KSO_WM_UNIT_TEXT_FILL_TYPE" val="1"/>
  <p:tag name="KSO_WM_TEMPLATE_ASSEMBLE_XID" val="60656ea04054ed1e2fb7fcbc"/>
  <p:tag name="KSO_WM_TEMPLATE_ASSEMBLE_GROUPID" val="60656ea04054ed1e2fb7fcbc"/>
  <p:tag name="WM_BEAUTIFY_ZORDER_FLAG_TAG" val="6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1.xml><?xml version="1.0" encoding="utf-8"?>
<p:tagLst xmlns:p="http://schemas.openxmlformats.org/presentationml/2006/main">
  <p:tag name="KSO_WM_SLIDE_ID" val="diagram20220058_2"/>
  <p:tag name="KSO_WM_TEMPLATE_SUBCATEGORY" val="25"/>
  <p:tag name="KSO_WM_TEMPLATE_MASTER_TYPE" val="0"/>
  <p:tag name="KSO_WM_TEMPLATE_COLOR_TYPE" val="0"/>
  <p:tag name="KSO_WM_SLIDE_ITEM_CNT" val="0"/>
  <p:tag name="KSO_WM_SLIDE_INDEX" val="2"/>
  <p:tag name="KSO_WM_TAG_VERSION" val="1.0"/>
  <p:tag name="KSO_WM_BEAUTIFY_FLAG" val="#wm#"/>
  <p:tag name="KSO_WM_TEMPLATE_CATEGORY" val="diagram"/>
  <p:tag name="KSO_WM_TEMPLATE_INDEX" val="20220058"/>
  <p:tag name="KSO_WM_SLIDE_LAYOUT" val="a_b_d"/>
  <p:tag name="KSO_WM_SLIDE_LAYOUT_CNT" val="1_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6:10&quot;,&quot;maxSize&quot;:{&quot;size1&quot;:31.1},&quot;minSize&quot;:{&quot;size1&quot;:17.8},&quot;normalSize&quot;:{&quot;size1&quot;:17.8},&quot;subLayout&quot;:[{&quot;id&quot;:&quot;2025-07-18T21:26:10&quot;,&quot;maxSize&quot;:{&quot;size1&quot;:100},&quot;minSize&quot;:{&quot;size1&quot;:61.7},&quot;normalSize&quot;:{&quot;size1&quot;:61.7},&quot;subLayout&quot;:[{&quot;id&quot;:&quot;2025-07-18T21:26:10&quot;,&quot;margin&quot;:{&quot;bottom&quot;:0,&quot;left&quot;:1.2699999809265137,&quot;right&quot;:1.2699999809265137,&quot;top&quot;:0.4230000376701355},&quot;type&quot;:0},{&quot;id&quot;:&quot;2025-07-18T21:26:10&quot;,&quot;margin&quot;:{&quot;bottom&quot;:0.025999998673796654,&quot;left&quot;:1.2699999809265137,&quot;right&quot;:1.2699999809265137,&quot;top&quot;:0.025999998673796654},&quot;type&quot;:0}],&quot;type&quot;:0},{&quot;id&quot;:&quot;2025-07-18T21:26:10&quot;,&quot;margin&quot;:{&quot;bottom&quot;:0.847000002861023,&quot;left&quot;:1.2699999809265137,&quot;right&quot;:1.2699999809265137,&quot;top&quot;:1.2699999809265137},&quot;type&quot;:0}],&quot;type&quot;:0}"/>
  <p:tag name="KSO_WM_SLIDE_BACKGROUND_TYPE" val="general"/>
  <p:tag name="KSO_WM_SLIDE_BK_DARK_LIGHT" val="2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9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6:10&quot;,&quot;maxSize&quot;:{&quot;size1&quot;:20},&quot;minSize&quot;:{&quot;size1&quot;:11.2},&quot;normalSize&quot;:{&quot;size1&quot;:11.2},&quot;subLayout&quot;:[{&quot;id&quot;:&quot;2025-07-18T21:26:10&quot;,&quot;margin&quot;:{&quot;bottom&quot;:0.025999998673796654,&quot;left&quot;:1.2699999809265137,&quot;right&quot;:1.2699999809265137,&quot;top&quot;:0.4230000376701355},&quot;type&quot;:0},{&quot;id&quot;:&quot;2025-07-18T21:2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9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6:10&quot;,&quot;maxSize&quot;:{&quot;size1&quot;:20},&quot;minSize&quot;:{&quot;size1&quot;:11.2},&quot;normalSize&quot;:{&quot;size1&quot;:11.2},&quot;subLayout&quot;:[{&quot;id&quot;:&quot;2025-07-18T21:26:10&quot;,&quot;margin&quot;:{&quot;bottom&quot;:0.025999998673796654,&quot;left&quot;:1.2699999809265137,&quot;right&quot;:1.2699999809265137,&quot;top&quot;:0.4230000376701355},&quot;type&quot;:0},{&quot;id&quot;:&quot;2025-07-18T21:2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3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3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3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30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3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6:10&quot;,&quot;maxSize&quot;:{&quot;size1&quot;:20},&quot;minSize&quot;:{&quot;size1&quot;:11.2},&quot;normalSize&quot;:{&quot;size1&quot;:11.2},&quot;subLayout&quot;:[{&quot;id&quot;:&quot;2025-07-18T21:26:10&quot;,&quot;margin&quot;:{&quot;bottom&quot;:0.025999998673796654,&quot;left&quot;:1.2699999809265137,&quot;right&quot;:1.2699999809265137,&quot;top&quot;:0.4230000376701355},&quot;type&quot;:0},{&quot;id&quot;:&quot;2025-07-18T21:2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1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6:10&quot;,&quot;maxSize&quot;:{&quot;size1&quot;:20},&quot;minSize&quot;:{&quot;size1&quot;:11.2},&quot;normalSize&quot;:{&quot;size1&quot;:11.2},&quot;subLayout&quot;:[{&quot;id&quot;:&quot;2025-07-18T21:26:10&quot;,&quot;margin&quot;:{&quot;bottom&quot;:0.025999998673796654,&quot;left&quot;:1.2699999809265137,&quot;right&quot;:1.2699999809265137,&quot;top&quot;:0.4230000376701355},&quot;type&quot;:0},{&quot;id&quot;:&quot;2025-07-18T21:2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2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6:10&quot;,&quot;maxSize&quot;:{&quot;size1&quot;:20},&quot;minSize&quot;:{&quot;size1&quot;:11.2},&quot;normalSize&quot;:{&quot;size1&quot;:11.2},&quot;subLayout&quot;:[{&quot;id&quot;:&quot;2025-07-18T21:26:10&quot;,&quot;margin&quot;:{&quot;bottom&quot;:0.025999998673796654,&quot;left&quot;:1.2699999809265137,&quot;right&quot;:1.2699999809265137,&quot;top&quot;:0.4230000376701355},&quot;type&quot;:0},{&quot;id&quot;:&quot;2025-07-18T21:2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26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2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3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4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3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3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3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3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35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6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6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9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9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39:45&quot;,&quot;maxSize&quot;:{&quot;size1&quot;:20},&quot;minSize&quot;:{&quot;size1&quot;:11.2},&quot;normalSize&quot;:{&quot;size1&quot;:11.2},&quot;subLayout&quot;:[{&quot;id&quot;:&quot;2025-07-18T21:39:45&quot;,&quot;margin&quot;:{&quot;bottom&quot;:0.025999998673796654,&quot;left&quot;:1.2699999809265137,&quot;right&quot;:1.2699999809265137,&quot;top&quot;:0.4230000376701355},&quot;type&quot;:0},{&quot;id&quot;:&quot;2025-07-18T21:39:4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1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0:38&quot;,&quot;maxSize&quot;:{&quot;size1&quot;:20},&quot;minSize&quot;:{&quot;size1&quot;:11.2},&quot;normalSize&quot;:{&quot;size1&quot;:11.2},&quot;subLayout&quot;:[{&quot;id&quot;:&quot;2025-07-18T21:40:38&quot;,&quot;margin&quot;:{&quot;bottom&quot;:0.025999998673796654,&quot;left&quot;:1.2699999809265137,&quot;right&quot;:1.2699999809265137,&quot;top&quot;:0.4230000376701355},&quot;type&quot;:0},{&quot;id&quot;:&quot;2025-07-18T21:40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2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1899_1*i*1"/>
  <p:tag name="KSO_WM_TEMPLATE_CATEGORY" val="diagram"/>
  <p:tag name="KSO_WM_TEMPLATE_INDEX" val="20211899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d2e05467955471fa302bda457c0223f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1e6b16af8414593af898aa3f2cc02ec&quot;,&quot;X&quot;:{&quot;Pos&quot;:1},&quot;Y&quot;:{&quot;Pos&quot;:1}},&quot;whChangeMode&quot;:0}"/>
  <p:tag name="KSO_WM_CHIP_GROUPID" val="5ef0aed10e56d0f322bebb3b"/>
  <p:tag name="KSO_WM_CHIP_XID" val="5ef0aed10e56d0f322bebb3c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60656f0e4054ed1e2fb802b1"/>
  <p:tag name="KSO_WM_TEMPLATE_ASSEMBLE_GROUPID" val="60656f0e4054ed1e2fb802b1"/>
  <p:tag name="WM_BEAUTIFY_ZORDER_FLAG_TAG" val="3"/>
</p:tagLst>
</file>

<file path=ppt/tags/tag4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4"/>
</p:tagLst>
</file>

<file path=ppt/tags/tag428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5"/>
</p:tagLst>
</file>

<file path=ppt/tags/tag42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0:38&quot;,&quot;maxSize&quot;:{&quot;size1&quot;:20},&quot;minSize&quot;:{&quot;size1&quot;:11.2},&quot;normalSize&quot;:{&quot;size1&quot;:11.2},&quot;subLayout&quot;:[{&quot;id&quot;:&quot;2025-07-18T21:40:38&quot;,&quot;margin&quot;:{&quot;bottom&quot;:0.025999998673796654,&quot;left&quot;:1.2699999809265137,&quot;right&quot;:1.2699999809265137,&quot;top&quot;:0.4230000376701355},&quot;type&quot;:0},{&quot;id&quot;:&quot;2025-07-18T21:40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3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43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4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4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0:38&quot;,&quot;maxSize&quot;:{&quot;size1&quot;:20},&quot;minSize&quot;:{&quot;size1&quot;:11.2},&quot;normalSize&quot;:{&quot;size1&quot;:11.2},&quot;subLayout&quot;:[{&quot;id&quot;:&quot;2025-07-18T21:40:38&quot;,&quot;margin&quot;:{&quot;bottom&quot;:0.025999998673796654,&quot;left&quot;:1.2699999809265137,&quot;right&quot;:1.2699999809265137,&quot;top&quot;:0.4230000376701355},&quot;type&quot;:0},{&quot;id&quot;:&quot;2025-07-18T21:40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4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0:38&quot;,&quot;maxSize&quot;:{&quot;size1&quot;:20},&quot;minSize&quot;:{&quot;size1&quot;:11.2},&quot;normalSize&quot;:{&quot;size1&quot;:11.2},&quot;subLayout&quot;:[{&quot;id&quot;:&quot;2025-07-18T21:40:38&quot;,&quot;margin&quot;:{&quot;bottom&quot;:0.025999998673796654,&quot;left&quot;:1.2699999809265137,&quot;right&quot;:1.2699999809265137,&quot;top&quot;:0.4230000376701355},&quot;type&quot;:0},{&quot;id&quot;:&quot;2025-07-18T21:40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5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0:38&quot;,&quot;maxSize&quot;:{&quot;size1&quot;:20},&quot;minSize&quot;:{&quot;size1&quot;:11.2},&quot;normalSize&quot;:{&quot;size1&quot;:11.2},&quot;subLayout&quot;:[{&quot;id&quot;:&quot;2025-07-18T21:40:38&quot;,&quot;margin&quot;:{&quot;bottom&quot;:0.025999998673796654,&quot;left&quot;:1.2699999809265137,&quot;right&quot;:1.2699999809265137,&quot;top&quot;:0.4230000376701355},&quot;type&quot;:0},{&quot;id&quot;:&quot;2025-07-18T21:40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5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5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0:39&quot;,&quot;maxSize&quot;:{&quot;size1&quot;:20},&quot;minSize&quot;:{&quot;size1&quot;:11.2},&quot;normalSize&quot;:{&quot;size1&quot;:11.2},&quot;subLayout&quot;:[{&quot;id&quot;:&quot;2025-07-18T21:40:39&quot;,&quot;margin&quot;:{&quot;bottom&quot;:0.025999998673796654,&quot;left&quot;:1.2699999809265137,&quot;right&quot;:1.2699999809265137,&quot;top&quot;:0.4230000376701355},&quot;type&quot;:0},{&quot;id&quot;:&quot;2025-07-18T21:40:3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5"/>
</p:tagLst>
</file>

<file path=ppt/tags/tag46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0:39&quot;,&quot;maxSize&quot;:{&quot;size1&quot;:20},&quot;minSize&quot;:{&quot;size1&quot;:11.2},&quot;normalSize&quot;:{&quot;size1&quot;:11.2},&quot;subLayout&quot;:[{&quot;id&quot;:&quot;2025-07-18T21:40:39&quot;,&quot;margin&quot;:{&quot;bottom&quot;:0.025999998673796654,&quot;left&quot;:1.2699999809265137,&quot;right&quot;:1.2699999809265137,&quot;top&quot;:0.4230000376701355},&quot;type&quot;:0},{&quot;id&quot;:&quot;2025-07-18T21:40:3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62_1*f*1"/>
  <p:tag name="KSO_WM_TEMPLATE_CATEGORY" val="diagram"/>
  <p:tag name="KSO_WM_TEMPLATE_INDEX" val="20211962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4"/>
  <p:tag name="KSO_WM_UNIT_SHOW_EDIT_AREA_INDICATION" val="1"/>
  <p:tag name="KSO_WM_CHIP_GROUPID" val="5e6b05596848fb12bee65ac8"/>
  <p:tag name="KSO_WM_CHIP_XID" val="5e6b05596848fb12bee65aca"/>
  <p:tag name="KSO_WM_UNIT_DEC_AREA_ID" val="bddaa79ff66248e1affdcdab873b15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539facaed7a4d6789e0a8188a94695b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154054ed1e2fb8032d"/>
  <p:tag name="KSO_WM_TEMPLATE_ASSEMBLE_GROUPID" val="60656f154054ed1e2fb8032d"/>
  <p:tag name="WM_BEAUTIFY_ZORDER_FLAG_TAG" val="5"/>
</p:tagLst>
</file>

<file path=ppt/tags/tag47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0:39&quot;,&quot;maxSize&quot;:{&quot;size1&quot;:20},&quot;minSize&quot;:{&quot;size1&quot;:11.2},&quot;normalSize&quot;:{&quot;size1&quot;:11.2},&quot;subLayout&quot;:[{&quot;id&quot;:&quot;2025-07-18T21:40:39&quot;,&quot;margin&quot;:{&quot;bottom&quot;:0.025999998673796654,&quot;left&quot;:1.2699999809265137,&quot;right&quot;:1.2699999809265137,&quot;top&quot;:0.4230000376701355},&quot;type&quot;:0},{&quot;id&quot;:&quot;2025-07-18T21:40:3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4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4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8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0:39&quot;,&quot;maxSize&quot;:{&quot;size1&quot;:20},&quot;minSize&quot;:{&quot;size1&quot;:11.2},&quot;normalSize&quot;:{&quot;size1&quot;:11.2},&quot;subLayout&quot;:[{&quot;id&quot;:&quot;2025-07-18T21:40:39&quot;,&quot;margin&quot;:{&quot;bottom&quot;:0.025999998673796654,&quot;left&quot;:1.2699999809265137,&quot;right&quot;:1.2699999809265137,&quot;top&quot;:0.4230000376701355},&quot;type&quot;:0},{&quot;id&quot;:&quot;2025-07-18T21:40:3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87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6.xml><?xml version="1.0" encoding="utf-8"?>
<p:tagLst xmlns:p="http://schemas.openxmlformats.org/presentationml/2006/main">
  <p:tag name="KSO_WM_UNIT_VALUE" val="465*167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969_1*d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fc54e096adaa46078a9fb9ecbd11fff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19289848db420fb2bf8d43c82b008f"/>
  <p:tag name="KSO_WM_UNIT_PLACING_PICTURE" val="4c19289848db420fb2bf8d43c82b008f"/>
  <p:tag name="KSO_WM_UNIT_SUPPORT_UNIT_TYPE" val="[&quot;d&quot;]"/>
  <p:tag name="KSO_WM_TEMPLATE_ASSEMBLE_XID" val="6130c4e0c26b0a66a1c57d00"/>
  <p:tag name="KSO_WM_TEMPLATE_ASSEMBLE_GROUPID" val="6130c4e0c26b0a66a1c57d00"/>
  <p:tag name="WM_BEAUTIFY_ZORDER_FLAG_TAG" val="4"/>
</p:tagLst>
</file>

<file path=ppt/tags/tag49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969_1*f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5188a8fefcbf4cf69b621b178e80c3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0c5adc76f74d6b93bb1a8733754095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0"/>
  <p:tag name="KSO_WM_TEMPLATE_ASSEMBLE_GROUPID" val="6130c4e0c26b0a66a1c57d00"/>
  <p:tag name="WM_BEAUTIFY_ZORDER_FLAG_TAG" val="5"/>
</p:tagLst>
</file>

<file path=ppt/tags/tag49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1:58&quot;,&quot;maxSize&quot;:{&quot;size1&quot;:20},&quot;minSize&quot;:{&quot;size1&quot;:11.2},&quot;normalSize&quot;:{&quot;size1&quot;:11.2},&quot;subLayout&quot;:[{&quot;id&quot;:&quot;2025-07-18T21:41:58&quot;,&quot;margin&quot;:{&quot;bottom&quot;:0.025999998673796654,&quot;left&quot;:1.2699999809265137,&quot;right&quot;:1.2699999809265137,&quot;top&quot;:0.4230000376701355},&quot;type&quot;:0},{&quot;id&quot;:&quot;2025-07-18T21:41:5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0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04.xml><?xml version="1.0" encoding="utf-8"?>
<p:tagLst xmlns:p="http://schemas.openxmlformats.org/presentationml/2006/main">
  <p:tag name="KSO_WM_UNIT_VALUE" val="1142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036_1*d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4062abcbec542c1b3ec2c633ba6a2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UNIT_PICTURE_TOWARD" val="1"/>
  <p:tag name="KSO_WM_UNIT_PICTURE_DOCKSIDE" val="cb,rm,lm"/>
  <p:tag name="KSO_WM_ASSEMBLE_CHIP_INDEX" val="cc806ba035134e63918fc7b0374693b1"/>
  <p:tag name="KSO_WM_UNIT_PLACING_PICTURE" val="cc806ba035134e63918fc7b0374693b1"/>
  <p:tag name="KSO_WM_TEMPLATE_ASSEMBLE_XID" val="6065703f4054ed1e2fb81497"/>
  <p:tag name="KSO_WM_TEMPLATE_ASSEMBLE_GROUPID" val="6065703f4054ed1e2fb81497"/>
  <p:tag name="WM_BEAUTIFY_ZORDER_FLAG_TAG" val="3"/>
</p:tagLst>
</file>

<file path=ppt/tags/tag50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  <p:tag name="WM_BEAUTIFY_ZORDER_FLAG_TAG" val="4"/>
</p:tagLst>
</file>

<file path=ppt/tags/tag50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1:58&quot;,&quot;maxSize&quot;:{&quot;size1&quot;:20},&quot;minSize&quot;:{&quot;size1&quot;:11.2},&quot;normalSize&quot;:{&quot;size1&quot;:11.2},&quot;subLayout&quot;:[{&quot;id&quot;:&quot;2025-07-18T21:41:58&quot;,&quot;margin&quot;:{&quot;bottom&quot;:0.025999998673796654,&quot;left&quot;:1.2699999809265137,&quot;right&quot;:1.2699999809265137,&quot;top&quot;:0.4230000376701355},&quot;type&quot;:0},{&quot;id&quot;:&quot;2025-07-18T21:41:5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1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36_1*f*1"/>
  <p:tag name="KSO_WM_TEMPLATE_CATEGORY" val="diagram"/>
  <p:tag name="KSO_WM_TEMPLATE_INDEX" val="2021703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c0a0348785894567b46bb5d79129782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3a2b3588f26438fb97c82988acbba82"/>
  <p:tag name="KSO_WM_UNIT_TEXT_FILL_FORE_SCHEMECOLOR_INDEX_BRIGHTNESS" val="0.25"/>
  <p:tag name="KSO_WM_UNIT_TEXT_FILL_FORE_SCHEMECOLOR_INDEX" val="13"/>
  <p:tag name="KSO_WM_UNIT_TEXT_FILL_TYPE" val="1"/>
  <p:tag name="KSO_WM_TEMPLATE_ASSEMBLE_XID" val="6065703f4054ed1e2fb81497"/>
  <p:tag name="KSO_WM_TEMPLATE_ASSEMBLE_GROUPID" val="6065703f4054ed1e2fb81497"/>
  <p:tag name="WM_BEAUTIFY_ZORDER_FLAG_TAG" val="4"/>
</p:tagLst>
</file>

<file path=ppt/tags/tag513.xml><?xml version="1.0" encoding="utf-8"?>
<p:tagLst xmlns:p="http://schemas.openxmlformats.org/presentationml/2006/main">
  <p:tag name="KSO_WM_UNIT_VALUE" val="1311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216_1*d*1"/>
  <p:tag name="KSO_WM_TEMPLATE_CATEGORY" val="diagram"/>
  <p:tag name="KSO_WM_TEMPLATE_INDEX" val="2021221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3eea203adf34548b8bed58731eff79a"/>
  <p:tag name="KSO_WM_CHIP_FILLAREA_FILL_RULE" val="{&quot;fill_align&quot;:&quot;lt&quot;,&quot;fill_mode&quot;:&quot;full&quot;,&quot;sacle_strategy&quot;:&quot;smart&quot;}"/>
  <p:tag name="KSO_WM_ASSEMBLE_CHIP_INDEX" val="a56102b4d6004d73a10f85d3d5129197"/>
  <p:tag name="KSO_WM_UNIT_PLACING_PICTURE" val="a56102b4d6004d73a10f85d3d5129197"/>
  <p:tag name="KSO_WM_UNIT_SUPPORT_UNIT_TYPE" val="[&quot;d&quot;,&quot;α&quot;,&quot;β&quot;,&quot;θ&quot;]"/>
  <p:tag name="KSO_WM_TEMPLATE_ASSEMBLE_XID" val="60656f2e4054ed1e2fb80507"/>
  <p:tag name="KSO_WM_TEMPLATE_ASSEMBLE_GROUPID" val="60656f2e4054ed1e2fb80507"/>
  <p:tag name="WM_BEAUTIFY_ZORDER_FLAG_TAG" val="4"/>
</p:tagLst>
</file>

<file path=ppt/tags/tag51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1:58&quot;,&quot;maxSize&quot;:{&quot;size1&quot;:20},&quot;minSize&quot;:{&quot;size1&quot;:11.2},&quot;normalSize&quot;:{&quot;size1&quot;:11.2},&quot;subLayout&quot;:[{&quot;id&quot;:&quot;2025-07-18T21:41:58&quot;,&quot;margin&quot;:{&quot;bottom&quot;:0.025999998673796654,&quot;left&quot;:1.2699999809265137,&quot;right&quot;:1.2699999809265137,&quot;top&quot;:0.4230000376701355},&quot;type&quot;:0},{&quot;id&quot;:&quot;2025-07-18T21:41:5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1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1:59&quot;,&quot;maxSize&quot;:{&quot;size1&quot;:20},&quot;minSize&quot;:{&quot;size1&quot;:11.2},&quot;normalSize&quot;:{&quot;size1&quot;:11.2},&quot;subLayout&quot;:[{&quot;id&quot;:&quot;2025-07-18T21:41:59&quot;,&quot;margin&quot;:{&quot;bottom&quot;:0.025999998673796654,&quot;left&quot;:1.2699999809265137,&quot;right&quot;:1.2699999809265137,&quot;top&quot;:0.4230000376701355},&quot;type&quot;:0},{&quot;id&quot;:&quot;2025-07-18T21:41:5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2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2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1:59&quot;,&quot;maxSize&quot;:{&quot;size1&quot;:20},&quot;minSize&quot;:{&quot;size1&quot;:11.2},&quot;normalSize&quot;:{&quot;size1&quot;:11.2},&quot;subLayout&quot;:[{&quot;id&quot;:&quot;2025-07-18T21:41:59&quot;,&quot;margin&quot;:{&quot;bottom&quot;:0.025999998673796654,&quot;left&quot;:1.2699999809265137,&quot;right&quot;:1.2699999809265137,&quot;top&quot;:0.4230000376701355},&quot;type&quot;:0},{&quot;id&quot;:&quot;2025-07-18T21:41:5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8398</Words>
  <Application>WPS 演示</Application>
  <PresentationFormat>宽屏</PresentationFormat>
  <Paragraphs>453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6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Wingdings</vt:lpstr>
      <vt:lpstr>Arial Unicode MS</vt:lpstr>
      <vt:lpstr>Wingdings</vt:lpstr>
      <vt:lpstr>Times New Roman</vt:lpstr>
      <vt:lpstr>Office 主题​​</vt:lpstr>
      <vt:lpstr>1_Office 主题​​</vt:lpstr>
      <vt:lpstr>项目五  管理用户和用户组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26</cp:revision>
  <dcterms:created xsi:type="dcterms:W3CDTF">2025-07-18T13:25:00Z</dcterms:created>
  <dcterms:modified xsi:type="dcterms:W3CDTF">2025-12-02T12:26:45Z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