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53"/>
  </p:handoutMasterIdLst>
  <p:sldIdLst>
    <p:sldId id="257" r:id="rId4"/>
    <p:sldId id="272" r:id="rId5"/>
    <p:sldId id="303" r:id="rId7"/>
    <p:sldId id="273" r:id="rId8"/>
    <p:sldId id="274" r:id="rId9"/>
    <p:sldId id="304" r:id="rId10"/>
    <p:sldId id="279" r:id="rId11"/>
    <p:sldId id="306" r:id="rId12"/>
    <p:sldId id="281" r:id="rId13"/>
    <p:sldId id="30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308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309" r:id="rId36"/>
    <p:sldId id="289" r:id="rId37"/>
    <p:sldId id="290" r:id="rId38"/>
    <p:sldId id="310" r:id="rId39"/>
    <p:sldId id="291" r:id="rId40"/>
    <p:sldId id="292" r:id="rId41"/>
    <p:sldId id="293" r:id="rId42"/>
    <p:sldId id="294" r:id="rId43"/>
    <p:sldId id="295" r:id="rId44"/>
    <p:sldId id="296" r:id="rId45"/>
    <p:sldId id="312" r:id="rId46"/>
    <p:sldId id="311" r:id="rId47"/>
    <p:sldId id="298" r:id="rId48"/>
    <p:sldId id="299" r:id="rId49"/>
    <p:sldId id="300" r:id="rId50"/>
    <p:sldId id="301" r:id="rId51"/>
    <p:sldId id="302" r:id="rId5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20" y="64"/>
      </p:cViewPr>
      <p:guideLst>
        <p:guide orient="horz" pos="226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" Type="http://schemas.openxmlformats.org/officeDocument/2006/relationships/tags" Target="../tags/tag24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image" Target="../media/image1.png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264.xml"/><Relationship Id="rId10" Type="http://schemas.openxmlformats.org/officeDocument/2006/relationships/tags" Target="../tags/tag263.xml"/><Relationship Id="rId1" Type="http://schemas.openxmlformats.org/officeDocument/2006/relationships/tags" Target="../tags/tag25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image" Target="../media/image2.png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274.xml"/><Relationship Id="rId10" Type="http://schemas.openxmlformats.org/officeDocument/2006/relationships/tags" Target="../tags/tag273.xml"/><Relationship Id="rId1" Type="http://schemas.openxmlformats.org/officeDocument/2006/relationships/tags" Target="../tags/tag26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82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image" Target="../media/image3.png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85.xml"/><Relationship Id="rId11" Type="http://schemas.openxmlformats.org/officeDocument/2006/relationships/tags" Target="../tags/tag284.xml"/><Relationship Id="rId10" Type="http://schemas.openxmlformats.org/officeDocument/2006/relationships/tags" Target="../tags/tag283.xml"/><Relationship Id="rId1" Type="http://schemas.openxmlformats.org/officeDocument/2006/relationships/tags" Target="../tags/tag27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image" Target="../media/image4.png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96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tags" Target="../tags/tag28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image" Target="../media/image6.png"/><Relationship Id="rId6" Type="http://schemas.openxmlformats.org/officeDocument/2006/relationships/tags" Target="../tags/tag301.xml"/><Relationship Id="rId5" Type="http://schemas.openxmlformats.org/officeDocument/2006/relationships/image" Target="../media/image5.png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308.xml"/><Relationship Id="rId13" Type="http://schemas.openxmlformats.org/officeDocument/2006/relationships/tags" Target="../tags/tag307.xml"/><Relationship Id="rId12" Type="http://schemas.openxmlformats.org/officeDocument/2006/relationships/tags" Target="../tags/tag306.xml"/><Relationship Id="rId11" Type="http://schemas.openxmlformats.org/officeDocument/2006/relationships/tags" Target="../tags/tag305.xml"/><Relationship Id="rId10" Type="http://schemas.openxmlformats.org/officeDocument/2006/relationships/tags" Target="../tags/tag304.xml"/><Relationship Id="rId1" Type="http://schemas.openxmlformats.org/officeDocument/2006/relationships/tags" Target="../tags/tag29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16.xml"/><Relationship Id="rId8" Type="http://schemas.openxmlformats.org/officeDocument/2006/relationships/tags" Target="../tags/tag315.xml"/><Relationship Id="rId7" Type="http://schemas.openxmlformats.org/officeDocument/2006/relationships/tags" Target="../tags/tag314.xml"/><Relationship Id="rId6" Type="http://schemas.openxmlformats.org/officeDocument/2006/relationships/tags" Target="../tags/tag313.xml"/><Relationship Id="rId5" Type="http://schemas.openxmlformats.org/officeDocument/2006/relationships/image" Target="../media/image7.png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318.xml"/><Relationship Id="rId10" Type="http://schemas.openxmlformats.org/officeDocument/2006/relationships/tags" Target="../tags/tag317.xml"/><Relationship Id="rId1" Type="http://schemas.openxmlformats.org/officeDocument/2006/relationships/tags" Target="../tags/tag30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26.xml"/><Relationship Id="rId8" Type="http://schemas.openxmlformats.org/officeDocument/2006/relationships/tags" Target="../tags/tag325.xml"/><Relationship Id="rId7" Type="http://schemas.openxmlformats.org/officeDocument/2006/relationships/tags" Target="../tags/tag324.xml"/><Relationship Id="rId6" Type="http://schemas.openxmlformats.org/officeDocument/2006/relationships/tags" Target="../tags/tag323.xml"/><Relationship Id="rId5" Type="http://schemas.openxmlformats.org/officeDocument/2006/relationships/image" Target="../media/image8.png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29.xml"/><Relationship Id="rId11" Type="http://schemas.openxmlformats.org/officeDocument/2006/relationships/tags" Target="../tags/tag328.xml"/><Relationship Id="rId10" Type="http://schemas.openxmlformats.org/officeDocument/2006/relationships/tags" Target="../tags/tag327.xml"/><Relationship Id="rId1" Type="http://schemas.openxmlformats.org/officeDocument/2006/relationships/tags" Target="../tags/tag31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37.xml"/><Relationship Id="rId8" Type="http://schemas.openxmlformats.org/officeDocument/2006/relationships/tags" Target="../tags/tag336.xml"/><Relationship Id="rId7" Type="http://schemas.openxmlformats.org/officeDocument/2006/relationships/tags" Target="../tags/tag335.xml"/><Relationship Id="rId6" Type="http://schemas.openxmlformats.org/officeDocument/2006/relationships/tags" Target="../tags/tag334.xml"/><Relationship Id="rId5" Type="http://schemas.openxmlformats.org/officeDocument/2006/relationships/image" Target="../media/image9.png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40.xml"/><Relationship Id="rId11" Type="http://schemas.openxmlformats.org/officeDocument/2006/relationships/tags" Target="../tags/tag339.xml"/><Relationship Id="rId10" Type="http://schemas.openxmlformats.org/officeDocument/2006/relationships/tags" Target="../tags/tag338.xml"/><Relationship Id="rId1" Type="http://schemas.openxmlformats.org/officeDocument/2006/relationships/tags" Target="../tags/tag3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7" Type="http://schemas.openxmlformats.org/officeDocument/2006/relationships/notesSlide" Target="../notesSlides/notesSlide1.xml"/><Relationship Id="rId26" Type="http://schemas.openxmlformats.org/officeDocument/2006/relationships/slideLayout" Target="../slideLayouts/slideLayout17.xml"/><Relationship Id="rId25" Type="http://schemas.openxmlformats.org/officeDocument/2006/relationships/tags" Target="../tags/tag187.xml"/><Relationship Id="rId24" Type="http://schemas.openxmlformats.org/officeDocument/2006/relationships/tags" Target="../tags/tag186.xml"/><Relationship Id="rId23" Type="http://schemas.openxmlformats.org/officeDocument/2006/relationships/tags" Target="../tags/tag185.xml"/><Relationship Id="rId22" Type="http://schemas.openxmlformats.org/officeDocument/2006/relationships/tags" Target="../tags/tag184.xml"/><Relationship Id="rId21" Type="http://schemas.openxmlformats.org/officeDocument/2006/relationships/tags" Target="../tags/tag183.xml"/><Relationship Id="rId20" Type="http://schemas.openxmlformats.org/officeDocument/2006/relationships/tags" Target="../tags/tag182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48.xml"/><Relationship Id="rId8" Type="http://schemas.openxmlformats.org/officeDocument/2006/relationships/tags" Target="../tags/tag347.xml"/><Relationship Id="rId7" Type="http://schemas.openxmlformats.org/officeDocument/2006/relationships/tags" Target="../tags/tag346.xml"/><Relationship Id="rId6" Type="http://schemas.openxmlformats.org/officeDocument/2006/relationships/tags" Target="../tags/tag345.xml"/><Relationship Id="rId5" Type="http://schemas.openxmlformats.org/officeDocument/2006/relationships/image" Target="../media/image10.png"/><Relationship Id="rId4" Type="http://schemas.openxmlformats.org/officeDocument/2006/relationships/tags" Target="../tags/tag344.xml"/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51.xml"/><Relationship Id="rId11" Type="http://schemas.openxmlformats.org/officeDocument/2006/relationships/tags" Target="../tags/tag350.xml"/><Relationship Id="rId10" Type="http://schemas.openxmlformats.org/officeDocument/2006/relationships/tags" Target="../tags/tag349.xml"/><Relationship Id="rId1" Type="http://schemas.openxmlformats.org/officeDocument/2006/relationships/tags" Target="../tags/tag34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59.xml"/><Relationship Id="rId8" Type="http://schemas.openxmlformats.org/officeDocument/2006/relationships/tags" Target="../tags/tag358.xml"/><Relationship Id="rId7" Type="http://schemas.openxmlformats.org/officeDocument/2006/relationships/tags" Target="../tags/tag357.xml"/><Relationship Id="rId6" Type="http://schemas.openxmlformats.org/officeDocument/2006/relationships/tags" Target="../tags/tag356.xml"/><Relationship Id="rId5" Type="http://schemas.openxmlformats.org/officeDocument/2006/relationships/image" Target="../media/image11.png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62.xml"/><Relationship Id="rId11" Type="http://schemas.openxmlformats.org/officeDocument/2006/relationships/tags" Target="../tags/tag361.xml"/><Relationship Id="rId10" Type="http://schemas.openxmlformats.org/officeDocument/2006/relationships/tags" Target="../tags/tag360.xml"/><Relationship Id="rId1" Type="http://schemas.openxmlformats.org/officeDocument/2006/relationships/tags" Target="../tags/tag35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70.xml"/><Relationship Id="rId8" Type="http://schemas.openxmlformats.org/officeDocument/2006/relationships/tags" Target="../tags/tag369.xml"/><Relationship Id="rId7" Type="http://schemas.openxmlformats.org/officeDocument/2006/relationships/tags" Target="../tags/tag368.xml"/><Relationship Id="rId6" Type="http://schemas.openxmlformats.org/officeDocument/2006/relationships/tags" Target="../tags/tag367.xml"/><Relationship Id="rId5" Type="http://schemas.openxmlformats.org/officeDocument/2006/relationships/image" Target="../media/image12.png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73.xml"/><Relationship Id="rId11" Type="http://schemas.openxmlformats.org/officeDocument/2006/relationships/tags" Target="../tags/tag372.xml"/><Relationship Id="rId10" Type="http://schemas.openxmlformats.org/officeDocument/2006/relationships/tags" Target="../tags/tag371.xml"/><Relationship Id="rId1" Type="http://schemas.openxmlformats.org/officeDocument/2006/relationships/tags" Target="../tags/tag36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image" Target="../media/image13.png"/><Relationship Id="rId4" Type="http://schemas.openxmlformats.org/officeDocument/2006/relationships/tags" Target="../tags/tag377.xml"/><Relationship Id="rId3" Type="http://schemas.openxmlformats.org/officeDocument/2006/relationships/tags" Target="../tags/tag376.xml"/><Relationship Id="rId2" Type="http://schemas.openxmlformats.org/officeDocument/2006/relationships/tags" Target="../tags/tag375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84.xml"/><Relationship Id="rId11" Type="http://schemas.openxmlformats.org/officeDocument/2006/relationships/tags" Target="../tags/tag383.xml"/><Relationship Id="rId10" Type="http://schemas.openxmlformats.org/officeDocument/2006/relationships/tags" Target="../tags/tag382.xml"/><Relationship Id="rId1" Type="http://schemas.openxmlformats.org/officeDocument/2006/relationships/tags" Target="../tags/tag374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89.xml"/><Relationship Id="rId4" Type="http://schemas.openxmlformats.org/officeDocument/2006/relationships/tags" Target="../tags/tag388.xml"/><Relationship Id="rId3" Type="http://schemas.openxmlformats.org/officeDocument/2006/relationships/tags" Target="../tags/tag387.xml"/><Relationship Id="rId2" Type="http://schemas.openxmlformats.org/officeDocument/2006/relationships/tags" Target="../tags/tag386.xml"/><Relationship Id="rId1" Type="http://schemas.openxmlformats.org/officeDocument/2006/relationships/tags" Target="../tags/tag38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4" Type="http://schemas.openxmlformats.org/officeDocument/2006/relationships/slideLayout" Target="../slideLayouts/slideLayout17.xml"/><Relationship Id="rId13" Type="http://schemas.openxmlformats.org/officeDocument/2006/relationships/tags" Target="../tags/tag401.xml"/><Relationship Id="rId12" Type="http://schemas.openxmlformats.org/officeDocument/2006/relationships/image" Target="../media/image14.png"/><Relationship Id="rId11" Type="http://schemas.openxmlformats.org/officeDocument/2006/relationships/tags" Target="../tags/tag400.xml"/><Relationship Id="rId10" Type="http://schemas.openxmlformats.org/officeDocument/2006/relationships/tags" Target="../tags/tag399.xml"/><Relationship Id="rId1" Type="http://schemas.openxmlformats.org/officeDocument/2006/relationships/tags" Target="../tags/tag390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409.xml"/><Relationship Id="rId8" Type="http://schemas.openxmlformats.org/officeDocument/2006/relationships/image" Target="../media/image15.png"/><Relationship Id="rId7" Type="http://schemas.openxmlformats.org/officeDocument/2006/relationships/tags" Target="../tags/tag408.xml"/><Relationship Id="rId6" Type="http://schemas.openxmlformats.org/officeDocument/2006/relationships/tags" Target="../tags/tag407.xml"/><Relationship Id="rId5" Type="http://schemas.openxmlformats.org/officeDocument/2006/relationships/tags" Target="../tags/tag406.xml"/><Relationship Id="rId4" Type="http://schemas.openxmlformats.org/officeDocument/2006/relationships/tags" Target="../tags/tag405.xml"/><Relationship Id="rId3" Type="http://schemas.openxmlformats.org/officeDocument/2006/relationships/tags" Target="../tags/tag404.xml"/><Relationship Id="rId2" Type="http://schemas.openxmlformats.org/officeDocument/2006/relationships/tags" Target="../tags/tag403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40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tags" Target="../tags/tag416.xml"/><Relationship Id="rId7" Type="http://schemas.openxmlformats.org/officeDocument/2006/relationships/tags" Target="../tags/tag415.xml"/><Relationship Id="rId6" Type="http://schemas.openxmlformats.org/officeDocument/2006/relationships/image" Target="../media/image16.png"/><Relationship Id="rId5" Type="http://schemas.openxmlformats.org/officeDocument/2006/relationships/tags" Target="../tags/tag414.xml"/><Relationship Id="rId4" Type="http://schemas.openxmlformats.org/officeDocument/2006/relationships/tags" Target="../tags/tag413.xml"/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41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425.xml"/><Relationship Id="rId8" Type="http://schemas.openxmlformats.org/officeDocument/2006/relationships/tags" Target="../tags/tag424.xml"/><Relationship Id="rId7" Type="http://schemas.openxmlformats.org/officeDocument/2006/relationships/tags" Target="../tags/tag423.xml"/><Relationship Id="rId6" Type="http://schemas.openxmlformats.org/officeDocument/2006/relationships/tags" Target="../tags/tag422.xml"/><Relationship Id="rId5" Type="http://schemas.openxmlformats.org/officeDocument/2006/relationships/image" Target="../media/image17.png"/><Relationship Id="rId4" Type="http://schemas.openxmlformats.org/officeDocument/2006/relationships/tags" Target="../tags/tag421.xml"/><Relationship Id="rId3" Type="http://schemas.openxmlformats.org/officeDocument/2006/relationships/tags" Target="../tags/tag420.xml"/><Relationship Id="rId2" Type="http://schemas.openxmlformats.org/officeDocument/2006/relationships/tags" Target="../tags/tag419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426.xml"/><Relationship Id="rId1" Type="http://schemas.openxmlformats.org/officeDocument/2006/relationships/tags" Target="../tags/tag418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tags" Target="../tags/tag432.xml"/><Relationship Id="rId7" Type="http://schemas.openxmlformats.org/officeDocument/2006/relationships/tags" Target="../tags/tag431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tags" Target="../tags/tag430.xml"/><Relationship Id="rId3" Type="http://schemas.openxmlformats.org/officeDocument/2006/relationships/tags" Target="../tags/tag429.xml"/><Relationship Id="rId2" Type="http://schemas.openxmlformats.org/officeDocument/2006/relationships/tags" Target="../tags/tag428.xml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438.xml"/><Relationship Id="rId14" Type="http://schemas.openxmlformats.org/officeDocument/2006/relationships/tags" Target="../tags/tag437.xml"/><Relationship Id="rId13" Type="http://schemas.openxmlformats.org/officeDocument/2006/relationships/tags" Target="../tags/tag436.xml"/><Relationship Id="rId12" Type="http://schemas.openxmlformats.org/officeDocument/2006/relationships/image" Target="../media/image20.png"/><Relationship Id="rId11" Type="http://schemas.openxmlformats.org/officeDocument/2006/relationships/tags" Target="../tags/tag435.xml"/><Relationship Id="rId10" Type="http://schemas.openxmlformats.org/officeDocument/2006/relationships/tags" Target="../tags/tag434.xml"/><Relationship Id="rId1" Type="http://schemas.openxmlformats.org/officeDocument/2006/relationships/tags" Target="../tags/tag42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446.xml"/><Relationship Id="rId8" Type="http://schemas.openxmlformats.org/officeDocument/2006/relationships/tags" Target="../tags/tag445.xml"/><Relationship Id="rId7" Type="http://schemas.openxmlformats.org/officeDocument/2006/relationships/tags" Target="../tags/tag444.xml"/><Relationship Id="rId6" Type="http://schemas.openxmlformats.org/officeDocument/2006/relationships/tags" Target="../tags/tag443.xml"/><Relationship Id="rId5" Type="http://schemas.openxmlformats.org/officeDocument/2006/relationships/image" Target="../media/image21.png"/><Relationship Id="rId4" Type="http://schemas.openxmlformats.org/officeDocument/2006/relationships/tags" Target="../tags/tag442.xml"/><Relationship Id="rId3" Type="http://schemas.openxmlformats.org/officeDocument/2006/relationships/tags" Target="../tags/tag441.xml"/><Relationship Id="rId2" Type="http://schemas.openxmlformats.org/officeDocument/2006/relationships/tags" Target="../tags/tag440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447.xml"/><Relationship Id="rId1" Type="http://schemas.openxmlformats.org/officeDocument/2006/relationships/tags" Target="../tags/tag439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455.xml"/><Relationship Id="rId8" Type="http://schemas.openxmlformats.org/officeDocument/2006/relationships/tags" Target="../tags/tag454.xml"/><Relationship Id="rId7" Type="http://schemas.openxmlformats.org/officeDocument/2006/relationships/tags" Target="../tags/tag453.xml"/><Relationship Id="rId6" Type="http://schemas.openxmlformats.org/officeDocument/2006/relationships/image" Target="../media/image22.png"/><Relationship Id="rId5" Type="http://schemas.openxmlformats.org/officeDocument/2006/relationships/tags" Target="../tags/tag452.xml"/><Relationship Id="rId4" Type="http://schemas.openxmlformats.org/officeDocument/2006/relationships/tags" Target="../tags/tag451.xml"/><Relationship Id="rId3" Type="http://schemas.openxmlformats.org/officeDocument/2006/relationships/tags" Target="../tags/tag450.xml"/><Relationship Id="rId2" Type="http://schemas.openxmlformats.org/officeDocument/2006/relationships/tags" Target="../tags/tag449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448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60.xml"/><Relationship Id="rId4" Type="http://schemas.openxmlformats.org/officeDocument/2006/relationships/tags" Target="../tags/tag459.xml"/><Relationship Id="rId3" Type="http://schemas.openxmlformats.org/officeDocument/2006/relationships/tags" Target="../tags/tag458.xml"/><Relationship Id="rId2" Type="http://schemas.openxmlformats.org/officeDocument/2006/relationships/tags" Target="../tags/tag457.xml"/><Relationship Id="rId1" Type="http://schemas.openxmlformats.org/officeDocument/2006/relationships/tags" Target="../tags/tag45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67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3" Type="http://schemas.openxmlformats.org/officeDocument/2006/relationships/tags" Target="../tags/tag463.xml"/><Relationship Id="rId2" Type="http://schemas.openxmlformats.org/officeDocument/2006/relationships/tags" Target="../tags/tag462.xml"/><Relationship Id="rId1" Type="http://schemas.openxmlformats.org/officeDocument/2006/relationships/tags" Target="../tags/tag461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475.xml"/><Relationship Id="rId8" Type="http://schemas.openxmlformats.org/officeDocument/2006/relationships/tags" Target="../tags/tag474.xml"/><Relationship Id="rId7" Type="http://schemas.openxmlformats.org/officeDocument/2006/relationships/tags" Target="../tags/tag473.xml"/><Relationship Id="rId6" Type="http://schemas.openxmlformats.org/officeDocument/2006/relationships/image" Target="../media/image23.jpeg"/><Relationship Id="rId5" Type="http://schemas.openxmlformats.org/officeDocument/2006/relationships/tags" Target="../tags/tag472.xml"/><Relationship Id="rId4" Type="http://schemas.openxmlformats.org/officeDocument/2006/relationships/tags" Target="../tags/tag471.xml"/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468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" Type="http://schemas.openxmlformats.org/officeDocument/2006/relationships/tags" Target="../tags/tag47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87.xml"/><Relationship Id="rId6" Type="http://schemas.openxmlformats.org/officeDocument/2006/relationships/tags" Target="../tags/tag486.xml"/><Relationship Id="rId5" Type="http://schemas.openxmlformats.org/officeDocument/2006/relationships/tags" Target="../tags/tag485.xml"/><Relationship Id="rId4" Type="http://schemas.openxmlformats.org/officeDocument/2006/relationships/tags" Target="../tags/tag484.xml"/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" Type="http://schemas.openxmlformats.org/officeDocument/2006/relationships/tags" Target="../tags/tag481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490.xml"/><Relationship Id="rId2" Type="http://schemas.openxmlformats.org/officeDocument/2006/relationships/tags" Target="../tags/tag489.xml"/><Relationship Id="rId1" Type="http://schemas.openxmlformats.org/officeDocument/2006/relationships/tags" Target="../tags/tag488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96.xml"/><Relationship Id="rId5" Type="http://schemas.openxmlformats.org/officeDocument/2006/relationships/tags" Target="../tags/tag495.xml"/><Relationship Id="rId4" Type="http://schemas.openxmlformats.org/officeDocument/2006/relationships/tags" Target="../tags/tag494.xml"/><Relationship Id="rId3" Type="http://schemas.openxmlformats.org/officeDocument/2006/relationships/tags" Target="../tags/tag493.xml"/><Relationship Id="rId2" Type="http://schemas.openxmlformats.org/officeDocument/2006/relationships/tags" Target="../tags/tag492.xml"/><Relationship Id="rId1" Type="http://schemas.openxmlformats.org/officeDocument/2006/relationships/tags" Target="../tags/tag491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502.xml"/><Relationship Id="rId5" Type="http://schemas.openxmlformats.org/officeDocument/2006/relationships/tags" Target="../tags/tag501.xml"/><Relationship Id="rId4" Type="http://schemas.openxmlformats.org/officeDocument/2006/relationships/tags" Target="../tags/tag500.xml"/><Relationship Id="rId3" Type="http://schemas.openxmlformats.org/officeDocument/2006/relationships/tags" Target="../tags/tag499.xml"/><Relationship Id="rId2" Type="http://schemas.openxmlformats.org/officeDocument/2006/relationships/tags" Target="../tags/tag498.xml"/><Relationship Id="rId1" Type="http://schemas.openxmlformats.org/officeDocument/2006/relationships/tags" Target="../tags/tag49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511.xml"/><Relationship Id="rId8" Type="http://schemas.openxmlformats.org/officeDocument/2006/relationships/tags" Target="../tags/tag510.xml"/><Relationship Id="rId7" Type="http://schemas.openxmlformats.org/officeDocument/2006/relationships/tags" Target="../tags/tag509.xml"/><Relationship Id="rId6" Type="http://schemas.openxmlformats.org/officeDocument/2006/relationships/tags" Target="../tags/tag508.xml"/><Relationship Id="rId5" Type="http://schemas.openxmlformats.org/officeDocument/2006/relationships/tags" Target="../tags/tag507.xml"/><Relationship Id="rId4" Type="http://schemas.openxmlformats.org/officeDocument/2006/relationships/tags" Target="../tags/tag506.xml"/><Relationship Id="rId3" Type="http://schemas.openxmlformats.org/officeDocument/2006/relationships/tags" Target="../tags/tag505.xml"/><Relationship Id="rId2" Type="http://schemas.openxmlformats.org/officeDocument/2006/relationships/tags" Target="../tags/tag504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503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517.xml"/><Relationship Id="rId5" Type="http://schemas.openxmlformats.org/officeDocument/2006/relationships/tags" Target="../tags/tag516.xml"/><Relationship Id="rId4" Type="http://schemas.openxmlformats.org/officeDocument/2006/relationships/tags" Target="../tags/tag515.xml"/><Relationship Id="rId3" Type="http://schemas.openxmlformats.org/officeDocument/2006/relationships/tags" Target="../tags/tag514.xml"/><Relationship Id="rId2" Type="http://schemas.openxmlformats.org/officeDocument/2006/relationships/tags" Target="../tags/tag513.xml"/><Relationship Id="rId1" Type="http://schemas.openxmlformats.org/officeDocument/2006/relationships/tags" Target="../tags/tag512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522.xml"/><Relationship Id="rId4" Type="http://schemas.openxmlformats.org/officeDocument/2006/relationships/tags" Target="../tags/tag521.xml"/><Relationship Id="rId3" Type="http://schemas.openxmlformats.org/officeDocument/2006/relationships/tags" Target="../tags/tag520.xml"/><Relationship Id="rId2" Type="http://schemas.openxmlformats.org/officeDocument/2006/relationships/tags" Target="../tags/tag519.xml"/><Relationship Id="rId1" Type="http://schemas.openxmlformats.org/officeDocument/2006/relationships/tags" Target="../tags/tag518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530.xml"/><Relationship Id="rId7" Type="http://schemas.openxmlformats.org/officeDocument/2006/relationships/tags" Target="../tags/tag529.xml"/><Relationship Id="rId6" Type="http://schemas.openxmlformats.org/officeDocument/2006/relationships/tags" Target="../tags/tag528.xml"/><Relationship Id="rId5" Type="http://schemas.openxmlformats.org/officeDocument/2006/relationships/tags" Target="../tags/tag527.xml"/><Relationship Id="rId4" Type="http://schemas.openxmlformats.org/officeDocument/2006/relationships/tags" Target="../tags/tag526.xml"/><Relationship Id="rId3" Type="http://schemas.openxmlformats.org/officeDocument/2006/relationships/tags" Target="../tags/tag525.xml"/><Relationship Id="rId2" Type="http://schemas.openxmlformats.org/officeDocument/2006/relationships/tags" Target="../tags/tag524.xml"/><Relationship Id="rId1" Type="http://schemas.openxmlformats.org/officeDocument/2006/relationships/tags" Target="../tags/tag52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37.xml"/><Relationship Id="rId6" Type="http://schemas.openxmlformats.org/officeDocument/2006/relationships/tags" Target="../tags/tag536.xml"/><Relationship Id="rId5" Type="http://schemas.openxmlformats.org/officeDocument/2006/relationships/tags" Target="../tags/tag535.xml"/><Relationship Id="rId4" Type="http://schemas.openxmlformats.org/officeDocument/2006/relationships/tags" Target="../tags/tag534.xml"/><Relationship Id="rId3" Type="http://schemas.openxmlformats.org/officeDocument/2006/relationships/tags" Target="../tags/tag533.xml"/><Relationship Id="rId2" Type="http://schemas.openxmlformats.org/officeDocument/2006/relationships/tags" Target="../tags/tag532.xml"/><Relationship Id="rId1" Type="http://schemas.openxmlformats.org/officeDocument/2006/relationships/tags" Target="../tags/tag53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44.xml"/><Relationship Id="rId6" Type="http://schemas.openxmlformats.org/officeDocument/2006/relationships/tags" Target="../tags/tag543.xml"/><Relationship Id="rId5" Type="http://schemas.openxmlformats.org/officeDocument/2006/relationships/tags" Target="../tags/tag542.xml"/><Relationship Id="rId4" Type="http://schemas.openxmlformats.org/officeDocument/2006/relationships/tags" Target="../tags/tag541.xml"/><Relationship Id="rId3" Type="http://schemas.openxmlformats.org/officeDocument/2006/relationships/tags" Target="../tags/tag540.xml"/><Relationship Id="rId2" Type="http://schemas.openxmlformats.org/officeDocument/2006/relationships/tags" Target="../tags/tag539.xml"/><Relationship Id="rId1" Type="http://schemas.openxmlformats.org/officeDocument/2006/relationships/tags" Target="../tags/tag538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553.xml"/><Relationship Id="rId8" Type="http://schemas.openxmlformats.org/officeDocument/2006/relationships/tags" Target="../tags/tag552.xml"/><Relationship Id="rId7" Type="http://schemas.openxmlformats.org/officeDocument/2006/relationships/tags" Target="../tags/tag551.xml"/><Relationship Id="rId6" Type="http://schemas.openxmlformats.org/officeDocument/2006/relationships/tags" Target="../tags/tag550.xml"/><Relationship Id="rId5" Type="http://schemas.openxmlformats.org/officeDocument/2006/relationships/tags" Target="../tags/tag549.xml"/><Relationship Id="rId4" Type="http://schemas.openxmlformats.org/officeDocument/2006/relationships/tags" Target="../tags/tag548.xml"/><Relationship Id="rId3" Type="http://schemas.openxmlformats.org/officeDocument/2006/relationships/tags" Target="../tags/tag547.xml"/><Relationship Id="rId2" Type="http://schemas.openxmlformats.org/officeDocument/2006/relationships/tags" Target="../tags/tag546.xml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559.xml"/><Relationship Id="rId14" Type="http://schemas.openxmlformats.org/officeDocument/2006/relationships/tags" Target="../tags/tag558.xml"/><Relationship Id="rId13" Type="http://schemas.openxmlformats.org/officeDocument/2006/relationships/tags" Target="../tags/tag557.xml"/><Relationship Id="rId12" Type="http://schemas.openxmlformats.org/officeDocument/2006/relationships/tags" Target="../tags/tag556.xml"/><Relationship Id="rId11" Type="http://schemas.openxmlformats.org/officeDocument/2006/relationships/tags" Target="../tags/tag555.xml"/><Relationship Id="rId10" Type="http://schemas.openxmlformats.org/officeDocument/2006/relationships/tags" Target="../tags/tag554.xml"/><Relationship Id="rId1" Type="http://schemas.openxmlformats.org/officeDocument/2006/relationships/tags" Target="../tags/tag545.xml"/></Relationships>
</file>

<file path=ppt/slides/_rels/slide47.xml.rels><?xml version="1.0" encoding="UTF-8" standalone="yes"?>
<Relationships xmlns="http://schemas.openxmlformats.org/package/2006/relationships"><Relationship Id="rId90" Type="http://schemas.openxmlformats.org/officeDocument/2006/relationships/slideLayout" Target="../slideLayouts/slideLayout17.xml"/><Relationship Id="rId9" Type="http://schemas.openxmlformats.org/officeDocument/2006/relationships/tags" Target="../tags/tag568.xml"/><Relationship Id="rId89" Type="http://schemas.openxmlformats.org/officeDocument/2006/relationships/tags" Target="../tags/tag648.xml"/><Relationship Id="rId88" Type="http://schemas.openxmlformats.org/officeDocument/2006/relationships/tags" Target="../tags/tag647.xml"/><Relationship Id="rId87" Type="http://schemas.openxmlformats.org/officeDocument/2006/relationships/tags" Target="../tags/tag646.xml"/><Relationship Id="rId86" Type="http://schemas.openxmlformats.org/officeDocument/2006/relationships/tags" Target="../tags/tag645.xml"/><Relationship Id="rId85" Type="http://schemas.openxmlformats.org/officeDocument/2006/relationships/tags" Target="../tags/tag644.xml"/><Relationship Id="rId84" Type="http://schemas.openxmlformats.org/officeDocument/2006/relationships/tags" Target="../tags/tag643.xml"/><Relationship Id="rId83" Type="http://schemas.openxmlformats.org/officeDocument/2006/relationships/tags" Target="../tags/tag642.xml"/><Relationship Id="rId82" Type="http://schemas.openxmlformats.org/officeDocument/2006/relationships/tags" Target="../tags/tag641.xml"/><Relationship Id="rId81" Type="http://schemas.openxmlformats.org/officeDocument/2006/relationships/tags" Target="../tags/tag640.xml"/><Relationship Id="rId80" Type="http://schemas.openxmlformats.org/officeDocument/2006/relationships/tags" Target="../tags/tag639.xml"/><Relationship Id="rId8" Type="http://schemas.openxmlformats.org/officeDocument/2006/relationships/tags" Target="../tags/tag567.xml"/><Relationship Id="rId79" Type="http://schemas.openxmlformats.org/officeDocument/2006/relationships/tags" Target="../tags/tag638.xml"/><Relationship Id="rId78" Type="http://schemas.openxmlformats.org/officeDocument/2006/relationships/tags" Target="../tags/tag637.xml"/><Relationship Id="rId77" Type="http://schemas.openxmlformats.org/officeDocument/2006/relationships/tags" Target="../tags/tag636.xml"/><Relationship Id="rId76" Type="http://schemas.openxmlformats.org/officeDocument/2006/relationships/tags" Target="../tags/tag635.xml"/><Relationship Id="rId75" Type="http://schemas.openxmlformats.org/officeDocument/2006/relationships/tags" Target="../tags/tag634.xml"/><Relationship Id="rId74" Type="http://schemas.openxmlformats.org/officeDocument/2006/relationships/tags" Target="../tags/tag633.xml"/><Relationship Id="rId73" Type="http://schemas.openxmlformats.org/officeDocument/2006/relationships/tags" Target="../tags/tag632.xml"/><Relationship Id="rId72" Type="http://schemas.openxmlformats.org/officeDocument/2006/relationships/tags" Target="../tags/tag631.xml"/><Relationship Id="rId71" Type="http://schemas.openxmlformats.org/officeDocument/2006/relationships/tags" Target="../tags/tag630.xml"/><Relationship Id="rId70" Type="http://schemas.openxmlformats.org/officeDocument/2006/relationships/tags" Target="../tags/tag629.xml"/><Relationship Id="rId7" Type="http://schemas.openxmlformats.org/officeDocument/2006/relationships/tags" Target="../tags/tag566.xml"/><Relationship Id="rId69" Type="http://schemas.openxmlformats.org/officeDocument/2006/relationships/tags" Target="../tags/tag628.xml"/><Relationship Id="rId68" Type="http://schemas.openxmlformats.org/officeDocument/2006/relationships/tags" Target="../tags/tag627.xml"/><Relationship Id="rId67" Type="http://schemas.openxmlformats.org/officeDocument/2006/relationships/tags" Target="../tags/tag626.xml"/><Relationship Id="rId66" Type="http://schemas.openxmlformats.org/officeDocument/2006/relationships/tags" Target="../tags/tag625.xml"/><Relationship Id="rId65" Type="http://schemas.openxmlformats.org/officeDocument/2006/relationships/tags" Target="../tags/tag624.xml"/><Relationship Id="rId64" Type="http://schemas.openxmlformats.org/officeDocument/2006/relationships/tags" Target="../tags/tag623.xml"/><Relationship Id="rId63" Type="http://schemas.openxmlformats.org/officeDocument/2006/relationships/tags" Target="../tags/tag622.xml"/><Relationship Id="rId62" Type="http://schemas.openxmlformats.org/officeDocument/2006/relationships/tags" Target="../tags/tag621.xml"/><Relationship Id="rId61" Type="http://schemas.openxmlformats.org/officeDocument/2006/relationships/tags" Target="../tags/tag620.xml"/><Relationship Id="rId60" Type="http://schemas.openxmlformats.org/officeDocument/2006/relationships/tags" Target="../tags/tag619.xml"/><Relationship Id="rId6" Type="http://schemas.openxmlformats.org/officeDocument/2006/relationships/tags" Target="../tags/tag565.xml"/><Relationship Id="rId59" Type="http://schemas.openxmlformats.org/officeDocument/2006/relationships/tags" Target="../tags/tag618.xml"/><Relationship Id="rId58" Type="http://schemas.openxmlformats.org/officeDocument/2006/relationships/tags" Target="../tags/tag617.xml"/><Relationship Id="rId57" Type="http://schemas.openxmlformats.org/officeDocument/2006/relationships/tags" Target="../tags/tag616.xml"/><Relationship Id="rId56" Type="http://schemas.openxmlformats.org/officeDocument/2006/relationships/tags" Target="../tags/tag615.xml"/><Relationship Id="rId55" Type="http://schemas.openxmlformats.org/officeDocument/2006/relationships/tags" Target="../tags/tag614.xml"/><Relationship Id="rId54" Type="http://schemas.openxmlformats.org/officeDocument/2006/relationships/tags" Target="../tags/tag613.xml"/><Relationship Id="rId53" Type="http://schemas.openxmlformats.org/officeDocument/2006/relationships/tags" Target="../tags/tag612.xml"/><Relationship Id="rId52" Type="http://schemas.openxmlformats.org/officeDocument/2006/relationships/tags" Target="../tags/tag611.xml"/><Relationship Id="rId51" Type="http://schemas.openxmlformats.org/officeDocument/2006/relationships/tags" Target="../tags/tag610.xml"/><Relationship Id="rId50" Type="http://schemas.openxmlformats.org/officeDocument/2006/relationships/tags" Target="../tags/tag609.xml"/><Relationship Id="rId5" Type="http://schemas.openxmlformats.org/officeDocument/2006/relationships/tags" Target="../tags/tag564.xml"/><Relationship Id="rId49" Type="http://schemas.openxmlformats.org/officeDocument/2006/relationships/tags" Target="../tags/tag608.xml"/><Relationship Id="rId48" Type="http://schemas.openxmlformats.org/officeDocument/2006/relationships/tags" Target="../tags/tag607.xml"/><Relationship Id="rId47" Type="http://schemas.openxmlformats.org/officeDocument/2006/relationships/tags" Target="../tags/tag606.xml"/><Relationship Id="rId46" Type="http://schemas.openxmlformats.org/officeDocument/2006/relationships/tags" Target="../tags/tag605.xml"/><Relationship Id="rId45" Type="http://schemas.openxmlformats.org/officeDocument/2006/relationships/tags" Target="../tags/tag604.xml"/><Relationship Id="rId44" Type="http://schemas.openxmlformats.org/officeDocument/2006/relationships/tags" Target="../tags/tag603.xml"/><Relationship Id="rId43" Type="http://schemas.openxmlformats.org/officeDocument/2006/relationships/tags" Target="../tags/tag602.xml"/><Relationship Id="rId42" Type="http://schemas.openxmlformats.org/officeDocument/2006/relationships/tags" Target="../tags/tag601.xml"/><Relationship Id="rId41" Type="http://schemas.openxmlformats.org/officeDocument/2006/relationships/tags" Target="../tags/tag600.xml"/><Relationship Id="rId40" Type="http://schemas.openxmlformats.org/officeDocument/2006/relationships/tags" Target="../tags/tag599.xml"/><Relationship Id="rId4" Type="http://schemas.openxmlformats.org/officeDocument/2006/relationships/tags" Target="../tags/tag563.xml"/><Relationship Id="rId39" Type="http://schemas.openxmlformats.org/officeDocument/2006/relationships/tags" Target="../tags/tag598.xml"/><Relationship Id="rId38" Type="http://schemas.openxmlformats.org/officeDocument/2006/relationships/tags" Target="../tags/tag597.xml"/><Relationship Id="rId37" Type="http://schemas.openxmlformats.org/officeDocument/2006/relationships/tags" Target="../tags/tag596.xml"/><Relationship Id="rId36" Type="http://schemas.openxmlformats.org/officeDocument/2006/relationships/tags" Target="../tags/tag595.xml"/><Relationship Id="rId35" Type="http://schemas.openxmlformats.org/officeDocument/2006/relationships/tags" Target="../tags/tag594.xml"/><Relationship Id="rId34" Type="http://schemas.openxmlformats.org/officeDocument/2006/relationships/tags" Target="../tags/tag593.xml"/><Relationship Id="rId33" Type="http://schemas.openxmlformats.org/officeDocument/2006/relationships/tags" Target="../tags/tag592.xml"/><Relationship Id="rId32" Type="http://schemas.openxmlformats.org/officeDocument/2006/relationships/tags" Target="../tags/tag591.xml"/><Relationship Id="rId31" Type="http://schemas.openxmlformats.org/officeDocument/2006/relationships/tags" Target="../tags/tag590.xml"/><Relationship Id="rId30" Type="http://schemas.openxmlformats.org/officeDocument/2006/relationships/tags" Target="../tags/tag589.xml"/><Relationship Id="rId3" Type="http://schemas.openxmlformats.org/officeDocument/2006/relationships/tags" Target="../tags/tag562.xml"/><Relationship Id="rId29" Type="http://schemas.openxmlformats.org/officeDocument/2006/relationships/tags" Target="../tags/tag588.xml"/><Relationship Id="rId28" Type="http://schemas.openxmlformats.org/officeDocument/2006/relationships/tags" Target="../tags/tag587.xml"/><Relationship Id="rId27" Type="http://schemas.openxmlformats.org/officeDocument/2006/relationships/tags" Target="../tags/tag586.xml"/><Relationship Id="rId26" Type="http://schemas.openxmlformats.org/officeDocument/2006/relationships/tags" Target="../tags/tag585.xml"/><Relationship Id="rId25" Type="http://schemas.openxmlformats.org/officeDocument/2006/relationships/tags" Target="../tags/tag584.xml"/><Relationship Id="rId24" Type="http://schemas.openxmlformats.org/officeDocument/2006/relationships/tags" Target="../tags/tag583.xml"/><Relationship Id="rId23" Type="http://schemas.openxmlformats.org/officeDocument/2006/relationships/tags" Target="../tags/tag582.xml"/><Relationship Id="rId22" Type="http://schemas.openxmlformats.org/officeDocument/2006/relationships/tags" Target="../tags/tag581.xml"/><Relationship Id="rId21" Type="http://schemas.openxmlformats.org/officeDocument/2006/relationships/tags" Target="../tags/tag580.xml"/><Relationship Id="rId20" Type="http://schemas.openxmlformats.org/officeDocument/2006/relationships/tags" Target="../tags/tag579.xml"/><Relationship Id="rId2" Type="http://schemas.openxmlformats.org/officeDocument/2006/relationships/tags" Target="../tags/tag561.xml"/><Relationship Id="rId19" Type="http://schemas.openxmlformats.org/officeDocument/2006/relationships/tags" Target="../tags/tag578.xml"/><Relationship Id="rId18" Type="http://schemas.openxmlformats.org/officeDocument/2006/relationships/tags" Target="../tags/tag577.xml"/><Relationship Id="rId17" Type="http://schemas.openxmlformats.org/officeDocument/2006/relationships/tags" Target="../tags/tag576.xml"/><Relationship Id="rId16" Type="http://schemas.openxmlformats.org/officeDocument/2006/relationships/tags" Target="../tags/tag575.xml"/><Relationship Id="rId15" Type="http://schemas.openxmlformats.org/officeDocument/2006/relationships/tags" Target="../tags/tag574.xml"/><Relationship Id="rId14" Type="http://schemas.openxmlformats.org/officeDocument/2006/relationships/tags" Target="../tags/tag573.xml"/><Relationship Id="rId13" Type="http://schemas.openxmlformats.org/officeDocument/2006/relationships/tags" Target="../tags/tag572.xml"/><Relationship Id="rId12" Type="http://schemas.openxmlformats.org/officeDocument/2006/relationships/tags" Target="../tags/tag571.xml"/><Relationship Id="rId11" Type="http://schemas.openxmlformats.org/officeDocument/2006/relationships/tags" Target="../tags/tag570.xml"/><Relationship Id="rId10" Type="http://schemas.openxmlformats.org/officeDocument/2006/relationships/tags" Target="../tags/tag569.xml"/><Relationship Id="rId1" Type="http://schemas.openxmlformats.org/officeDocument/2006/relationships/tags" Target="../tags/tag560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657.xml"/><Relationship Id="rId8" Type="http://schemas.openxmlformats.org/officeDocument/2006/relationships/tags" Target="../tags/tag656.xml"/><Relationship Id="rId7" Type="http://schemas.openxmlformats.org/officeDocument/2006/relationships/tags" Target="../tags/tag655.xml"/><Relationship Id="rId6" Type="http://schemas.openxmlformats.org/officeDocument/2006/relationships/tags" Target="../tags/tag654.xml"/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" Type="http://schemas.openxmlformats.org/officeDocument/2006/relationships/tags" Target="../tags/tag650.xml"/><Relationship Id="rId15" Type="http://schemas.openxmlformats.org/officeDocument/2006/relationships/slideLayout" Target="../slideLayouts/slideLayout17.xml"/><Relationship Id="rId14" Type="http://schemas.openxmlformats.org/officeDocument/2006/relationships/tags" Target="../tags/tag662.xml"/><Relationship Id="rId13" Type="http://schemas.openxmlformats.org/officeDocument/2006/relationships/tags" Target="../tags/tag661.xml"/><Relationship Id="rId12" Type="http://schemas.openxmlformats.org/officeDocument/2006/relationships/tags" Target="../tags/tag660.xml"/><Relationship Id="rId11" Type="http://schemas.openxmlformats.org/officeDocument/2006/relationships/tags" Target="../tags/tag659.xml"/><Relationship Id="rId10" Type="http://schemas.openxmlformats.org/officeDocument/2006/relationships/tags" Target="../tags/tag658.xml"/><Relationship Id="rId1" Type="http://schemas.openxmlformats.org/officeDocument/2006/relationships/tags" Target="../tags/tag64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tags" Target="../tags/tag20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22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361565" y="2354580"/>
            <a:ext cx="8208010" cy="21926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项目二</a:t>
            </a:r>
            <a: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 </a:t>
            </a:r>
            <a:b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</a:br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安装</a:t>
            </a:r>
            <a: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Linux</a:t>
            </a:r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操作系统</a:t>
            </a:r>
            <a:endParaRPr lang="zh-CN" altLang="en-US" sz="6000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2.2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安装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CentOS Stream 9 Linux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操作系统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754144" y="1532636"/>
            <a:ext cx="10980749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CentOS（Community Enterprise Operating System，社区企业操作系统）是Linux发行版之一，是来自于RedHat Enterprise Linux依照开放源代码规定释出的源代码所编译而成的。
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 是一个基于RedHat Linux（收费）提供的可自由使用源代码的企业级Linux发行版本。而且在RHEL的基础上修正了不少已知的Bug，相对于其他Linux发行版，其稳定性值得信赖。更重要的是它是免费的，所以它受到了很多企业的青睐。
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4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5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6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 descr="/data/temp/fc193269-631c-11f0-a033-4602461cf702.jpgfc193269-631c-11f0-a033-4602461cf702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934720" y="2061210"/>
            <a:ext cx="5865495" cy="42024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655955" y="1139190"/>
            <a:ext cx="107213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引导系统后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1660" y="2500630"/>
            <a:ext cx="5024120" cy="33229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界面说明：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Install Cent0S Stream 9：安装 Cent0S Stream 9。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Test this media &amp; install Cent0S Stream 9：测试安装文件并安装Cent0S Stream 9。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Troubleshooting：修复故障。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9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 descr="/data/temp/fc188ea9-631c-11f0-a522-9a40389af3ac.jpgfc188ea9-631c-11f0-a522-9a40389af3ac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457200" y="2004695"/>
            <a:ext cx="11052175" cy="39077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5280">
                <a:moveTo>
                  <a:pt x="0" y="0"/>
                </a:moveTo>
                <a:lnTo>
                  <a:pt x="8640" y="0"/>
                </a:lnTo>
                <a:lnTo>
                  <a:pt x="864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558800" y="119253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2.等待安装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>
            <p:custDataLst>
              <p:tags r:id="rId6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7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8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直接连接符 6"/>
          <p:cNvCxnSpPr/>
          <p:nvPr>
            <p:custDataLst>
              <p:tags r:id="rId9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279400" y="1026160"/>
            <a:ext cx="11633200" cy="6648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3.进入语言选择界面。选择“简体中文（中国）”选项，然后单击“继续”按钮。
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/data/temp/fc16d76d-631c-11f0-b950-d6badf7c1cc7.jpgfc16d76d-631c-11f0-b950-d6badf7c1cc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2232025" y="1682503"/>
            <a:ext cx="7727950" cy="458177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8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9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457204" y="4876838"/>
            <a:ext cx="11277690" cy="1676413"/>
          </a:xfrm>
          <a:prstGeom prst="rect">
            <a:avLst/>
          </a:prstGeom>
          <a:solidFill>
            <a:schemeClr val="l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/data/temp/fc1954b2-631c-11f0-a522-9a40389af3ac.jpgfc1954b2-631c-11f0-a522-9a40389af3ac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2307590" y="2249805"/>
            <a:ext cx="8471535" cy="40144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760" h="6480">
                <a:moveTo>
                  <a:pt x="0" y="0"/>
                </a:moveTo>
                <a:lnTo>
                  <a:pt x="17760" y="0"/>
                </a:lnTo>
                <a:lnTo>
                  <a:pt x="1776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457200" y="1287145"/>
            <a:ext cx="104597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4.时间和日期设置、安装源、安装位置、软件选择。时间和日期选择“亚洲/上海”时区，软件选择这个选项选择“最小化安装”，安装位置选择自动分区。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8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9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7" name="image 140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2185670" y="2204720"/>
            <a:ext cx="7377430" cy="4339590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/data/temp/fc191a2a-631c-11f0-b3f0-8620fd800671.jpgfc191a2a-631c-11f0-b3f0-8620fd800671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2697480" y="2776855"/>
            <a:ext cx="5639435" cy="26498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6"/>
          <p:cNvSpPr txBox="1"/>
          <p:nvPr>
            <p:custDataLst>
              <p:tags r:id="rId8"/>
            </p:custDataLst>
          </p:nvPr>
        </p:nvSpPr>
        <p:spPr>
          <a:xfrm>
            <a:off x="457200" y="1299210"/>
            <a:ext cx="11277600" cy="13722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（1）安装源选择。单击“安装源”选项，进入“安装源”选择界面，在其中选择正确的安装来源。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9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10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11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12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 descr="/data/temp/fc196dec-631c-11f0-af7e-6a12b5a3ccff.jpgfc196dec-631c-11f0-af7e-6a12b5a3ccff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2877962" y="1904243"/>
            <a:ext cx="6749485" cy="420262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320" h="2160">
                <a:moveTo>
                  <a:pt x="0" y="0"/>
                </a:moveTo>
                <a:lnTo>
                  <a:pt x="4320" y="0"/>
                </a:lnTo>
                <a:lnTo>
                  <a:pt x="4320" y="2160"/>
                </a:lnTo>
                <a:lnTo>
                  <a:pt x="0" y="216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836295" y="1213485"/>
            <a:ext cx="10518775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（2）打开“安装目标位置”界面，选择安装位置，通常为默认。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>
            <p:custDataLst>
              <p:tags r:id="rId6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7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8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9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 descr="/data/temp/fc191b19-631c-11f0-af7e-6a12b5a3ccff.jpgfc191b19-631c-11f0-af7e-6a12b5a3ccff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2785745" y="2162175"/>
            <a:ext cx="6621145" cy="41021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457200" y="883285"/>
            <a:ext cx="11430000" cy="1053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（3）软件选择，根据个人需求进行选择。如果需要图形化界面，且需要将本机设为服务器，则选择“带GUI的服务器”选项。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8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9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 descr="/data/temp/fc18c24c-631c-11f0-99e1-2adfef62daa6.jpgfc18c24c-631c-11f0-99e1-2adfef62daa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2981530" y="2308379"/>
            <a:ext cx="6139026" cy="38435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320" h="2160">
                <a:moveTo>
                  <a:pt x="0" y="0"/>
                </a:moveTo>
                <a:lnTo>
                  <a:pt x="4320" y="0"/>
                </a:lnTo>
                <a:lnTo>
                  <a:pt x="4320" y="2160"/>
                </a:lnTo>
                <a:lnTo>
                  <a:pt x="0" y="2160"/>
                </a:lnTo>
                <a:close/>
              </a:path>
            </a:pathLst>
          </a:custGeom>
        </p:spPr>
      </p:pic>
      <p:sp>
        <p:nvSpPr>
          <p:cNvPr id="2" name="Title 6"/>
          <p:cNvSpPr txBox="1"/>
          <p:nvPr>
            <p:custDataLst>
              <p:tags r:id="rId6"/>
            </p:custDataLst>
          </p:nvPr>
        </p:nvSpPr>
        <p:spPr>
          <a:xfrm>
            <a:off x="685800" y="1129030"/>
            <a:ext cx="10608310" cy="11791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（4）网络和主机名，打开“网络和主机名”界面，如图2-8所示。默认情况下Ethernet是关闭的，因为是NAT模式，会通过DHCP自动获取IP。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8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9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642725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349" y="520300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做好安装前的准备</a:t>
            </a:r>
            <a:endParaRPr lang="zh-CN" altLang="en-US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661047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1605404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1482725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2.2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 Stream 9 Linux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1623725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2568083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2445385"/>
            <a:ext cx="5299075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2.3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完成首次启动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的设置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2586404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5391543" y="353076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61"/>
          <p:cNvSpPr txBox="1"/>
          <p:nvPr>
            <p:custDataLst>
              <p:tags r:id="rId17"/>
            </p:custDataLst>
          </p:nvPr>
        </p:nvSpPr>
        <p:spPr>
          <a:xfrm>
            <a:off x="6159349" y="3408336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2.4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终端窗口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58"/>
          <p:cNvSpPr txBox="1"/>
          <p:nvPr>
            <p:custDataLst>
              <p:tags r:id="rId18"/>
            </p:custDataLst>
          </p:nvPr>
        </p:nvSpPr>
        <p:spPr>
          <a:xfrm>
            <a:off x="5420119" y="354908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61"/>
          <p:cNvSpPr txBox="1"/>
          <p:nvPr>
            <p:custDataLst>
              <p:tags r:id="rId19"/>
            </p:custDataLst>
          </p:nvPr>
        </p:nvSpPr>
        <p:spPr>
          <a:xfrm>
            <a:off x="6160770" y="4245610"/>
            <a:ext cx="5022215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2.5</a:t>
            </a:r>
            <a:r>
              <a:rPr lang="en-US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 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Systemd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目标单元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文本框 61"/>
          <p:cNvSpPr txBox="1"/>
          <p:nvPr>
            <p:custDataLst>
              <p:tags r:id="rId20"/>
            </p:custDataLst>
          </p:nvPr>
        </p:nvSpPr>
        <p:spPr>
          <a:xfrm>
            <a:off x="6144260" y="5206365"/>
            <a:ext cx="5159375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2.6</a:t>
            </a:r>
            <a:r>
              <a:rPr lang="en-US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 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使用系统服务管理工具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systemd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管理服务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椭圆 55"/>
          <p:cNvSpPr/>
          <p:nvPr>
            <p:custDataLst>
              <p:tags r:id="rId21"/>
            </p:custDataLst>
          </p:nvPr>
        </p:nvSpPr>
        <p:spPr>
          <a:xfrm>
            <a:off x="5387733" y="436896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8"/>
          <p:cNvSpPr txBox="1"/>
          <p:nvPr>
            <p:custDataLst>
              <p:tags r:id="rId22"/>
            </p:custDataLst>
          </p:nvPr>
        </p:nvSpPr>
        <p:spPr>
          <a:xfrm>
            <a:off x="5416309" y="438728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椭圆 57"/>
          <p:cNvSpPr/>
          <p:nvPr>
            <p:custDataLst>
              <p:tags r:id="rId23"/>
            </p:custDataLst>
          </p:nvPr>
        </p:nvSpPr>
        <p:spPr>
          <a:xfrm>
            <a:off x="5359158" y="5266217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24"/>
            </p:custDataLst>
          </p:nvPr>
        </p:nvSpPr>
        <p:spPr>
          <a:xfrm>
            <a:off x="5387734" y="5284538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 descr="/data/temp/fc474fba-631c-11f0-b6f6-f6aaa4534b98.jpgfc474fba-631c-11f0-b6f6-f6aaa4534b98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2506147" y="2059904"/>
            <a:ext cx="7178434" cy="44817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600">
                <a:moveTo>
                  <a:pt x="0" y="0"/>
                </a:moveTo>
                <a:lnTo>
                  <a:pt x="19200" y="0"/>
                </a:lnTo>
                <a:lnTo>
                  <a:pt x="19200" y="6532"/>
                </a:lnTo>
                <a:lnTo>
                  <a:pt x="19192" y="6534"/>
                </a:lnTo>
                <a:cubicBezTo>
                  <a:pt x="16662" y="7188"/>
                  <a:pt x="13373" y="7587"/>
                  <a:pt x="9772" y="7600"/>
                </a:cubicBezTo>
                <a:lnTo>
                  <a:pt x="9601" y="7600"/>
                </a:lnTo>
                <a:lnTo>
                  <a:pt x="9599" y="7600"/>
                </a:lnTo>
                <a:lnTo>
                  <a:pt x="9428" y="7600"/>
                </a:lnTo>
                <a:cubicBezTo>
                  <a:pt x="5826" y="7587"/>
                  <a:pt x="2538" y="7188"/>
                  <a:pt x="7" y="6534"/>
                </a:cubicBezTo>
                <a:lnTo>
                  <a:pt x="0" y="65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Title 6"/>
          <p:cNvSpPr txBox="1"/>
          <p:nvPr>
            <p:custDataLst>
              <p:tags r:id="rId6"/>
            </p:custDataLst>
          </p:nvPr>
        </p:nvSpPr>
        <p:spPr>
          <a:xfrm>
            <a:off x="599440" y="938530"/>
            <a:ext cx="10873740" cy="11214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（5）如果需要设置ROOT密码，单击“Root密码”选项，设置密码，然后单击“完成”按钮，如果密码强度低，则单击两次“完成”按钮。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8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9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 descr="/data/temp/fc575627-631c-11f0-a033-4602461cf702.jpgfc575627-631c-11f0-a033-4602461cf702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2596515" y="1914525"/>
            <a:ext cx="6998970" cy="43522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00" h="5520">
                <a:moveTo>
                  <a:pt x="0" y="0"/>
                </a:moveTo>
                <a:lnTo>
                  <a:pt x="9600" y="0"/>
                </a:lnTo>
                <a:lnTo>
                  <a:pt x="9600" y="5520"/>
                </a:lnTo>
                <a:lnTo>
                  <a:pt x="0" y="55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354330" y="1087755"/>
            <a:ext cx="11541125" cy="11410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（6）如果有需要，还可以创建一个常用账号。单击“创建用户”选项，可以创建用户，并为其设置密码。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8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9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1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5" name="图片 4" descr="/data/temp/fc5b35ce-631c-11f0-af7e-6a12b5a3ccff.jpgfc5b35ce-631c-11f0-af7e-6a12b5a3ccff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2473325" y="2066290"/>
            <a:ext cx="6480810" cy="4197985"/>
          </a:xfrm>
          <a:prstGeom prst="rect">
            <a:avLst/>
          </a:prstGeom>
        </p:spPr>
      </p:pic>
      <p:sp>
        <p:nvSpPr>
          <p:cNvPr id="7" name="Title 6"/>
          <p:cNvSpPr txBox="1"/>
          <p:nvPr>
            <p:custDataLst>
              <p:tags r:id="rId6"/>
            </p:custDataLst>
          </p:nvPr>
        </p:nvSpPr>
        <p:spPr>
          <a:xfrm>
            <a:off x="662940" y="1060450"/>
            <a:ext cx="10425430" cy="7467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5.所有选项设置完毕后，点击“开始安装”按钮，进入安装界面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8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9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>
            <p:custDataLst>
              <p:tags r:id="rId10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 descr="/data/temp/fc60315c-631c-11f0-af6b-aa310c79d263.jpgfc60315c-631c-11f0-af6b-aa310c79d26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1689914" y="1816735"/>
            <a:ext cx="8213546" cy="41859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10800">
                <a:moveTo>
                  <a:pt x="0" y="0"/>
                </a:moveTo>
                <a:lnTo>
                  <a:pt x="7920" y="0"/>
                </a:lnTo>
                <a:lnTo>
                  <a:pt x="79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749935" y="767715"/>
            <a:ext cx="10090150" cy="840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6.进度条完成后，完成安装，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单击“重启系统”按钮重启机器。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10634906" y="1139456"/>
            <a:ext cx="208487" cy="5528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8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9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CentOS Stream 9 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操作系统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2.3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完成首次启动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CentOS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的设置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2.3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完成首次启动CentOS的设置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5828805" y="1219200"/>
            <a:ext cx="5508827" cy="5334708"/>
            <a:chOff x="5975" y="2815"/>
            <a:chExt cx="7783" cy="7537"/>
          </a:xfrm>
        </p:grpSpPr>
        <p:sp>
          <p:nvSpPr>
            <p:cNvPr id="4" name="椭圆 3"/>
            <p:cNvSpPr/>
            <p:nvPr>
              <p:custDataLst>
                <p:tags r:id="rId7"/>
              </p:custDataLst>
            </p:nvPr>
          </p:nvSpPr>
          <p:spPr>
            <a:xfrm>
              <a:off x="6474" y="3068"/>
              <a:ext cx="7285" cy="7285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8"/>
              </p:custDataLst>
            </p:nvPr>
          </p:nvSpPr>
          <p:spPr>
            <a:xfrm>
              <a:off x="5975" y="3769"/>
              <a:ext cx="6358" cy="6359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>
              <p:custDataLst>
                <p:tags r:id="rId9"/>
              </p:custDataLst>
            </p:nvPr>
          </p:nvSpPr>
          <p:spPr>
            <a:xfrm>
              <a:off x="6097" y="2815"/>
              <a:ext cx="6358" cy="6359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518771" y="2632391"/>
            <a:ext cx="4812337" cy="294164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进入欢迎界面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单击“开始配置”按钮，打开“隐私”界面，在此界面可以选择是否打开“位置服务” 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/data/temp/2bd4fb9a-631d-11f0-af7e-6a12b5a3ccff.jpg2bd4fb9a-631d-11f0-af7e-6a12b5a3ccff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6124666" y="2291167"/>
            <a:ext cx="4756433" cy="338400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20" h="6720">
                <a:moveTo>
                  <a:pt x="3360" y="0"/>
                </a:moveTo>
                <a:cubicBezTo>
                  <a:pt x="5216" y="0"/>
                  <a:pt x="6720" y="1504"/>
                  <a:pt x="6720" y="3360"/>
                </a:cubicBezTo>
                <a:cubicBezTo>
                  <a:pt x="6720" y="5216"/>
                  <a:pt x="5216" y="6720"/>
                  <a:pt x="3360" y="6720"/>
                </a:cubicBezTo>
                <a:cubicBezTo>
                  <a:pt x="1504" y="6720"/>
                  <a:pt x="0" y="5216"/>
                  <a:pt x="0" y="3360"/>
                </a:cubicBezTo>
                <a:cubicBezTo>
                  <a:pt x="0" y="1504"/>
                  <a:pt x="1504" y="0"/>
                  <a:pt x="3360" y="0"/>
                </a:cubicBezTo>
                <a:close/>
              </a:path>
            </a:pathLst>
          </a:custGeom>
        </p:spPr>
      </p:pic>
    </p:spTree>
    <p:custDataLst>
      <p:tags r:id="rId13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2.3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完成首次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启动CentOS的设置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457383" y="2382026"/>
            <a:ext cx="5344998" cy="220835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点击“前进”按钮，进入“在线账号”界面，在此可以连接您的在线账号。如果不连接在线账号可以直接点击右上方“跳过”按钮。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/data/temp/2bd557f7-631d-11f0-af6b-aa310c79d263.jpg2bd557f7-631d-11f0-af6b-aa310c79d263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6124666" y="2223572"/>
            <a:ext cx="4756433" cy="3519194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65125" y="1170940"/>
            <a:ext cx="11369675" cy="1289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点击“前进”按钮，进入“关于您”界面，在此可以设置“全名”和“用户名”，用于创建主目录。设置后，点击右上方“前进”按钮，进入“密码设置”界面。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/data/temp/2bd485eb-631d-11f0-bce9-76b0a4e923f3.jpg2bd485eb-631d-11f0-bce9-76b0a4e923f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2885440" y="2373630"/>
            <a:ext cx="6421755" cy="371538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2880">
                <a:moveTo>
                  <a:pt x="3600" y="0"/>
                </a:moveTo>
                <a:lnTo>
                  <a:pt x="3600" y="2880"/>
                </a:lnTo>
                <a:lnTo>
                  <a:pt x="0" y="2880"/>
                </a:lnTo>
                <a:lnTo>
                  <a:pt x="0" y="0"/>
                </a:lnTo>
                <a:lnTo>
                  <a:pt x="3600" y="0"/>
                </a:lnTo>
                <a:close/>
              </a:path>
            </a:pathLst>
          </a:custGeom>
        </p:spPr>
      </p:pic>
      <p:cxnSp>
        <p:nvCxnSpPr>
          <p:cNvPr id="5" name="直接连接符 4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2.3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完成首次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启动CentOS的设置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等腰三角形 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 descr="/data/temp/2bd7aef8-631d-11f0-af7e-6a12b5a3ccff.jpg2bd7aef8-631d-11f0-af7e-6a12b5a3ccff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3153687" y="1736090"/>
            <a:ext cx="5884624" cy="439055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200">
                <a:moveTo>
                  <a:pt x="0" y="0"/>
                </a:moveTo>
                <a:lnTo>
                  <a:pt x="19200" y="0"/>
                </a:lnTo>
                <a:lnTo>
                  <a:pt x="19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87976" y="1326063"/>
            <a:ext cx="9334567" cy="4100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“关于您”设置界面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762000" y="5859402"/>
            <a:ext cx="10668000" cy="266702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6"/>
          <p:cNvSpPr txBox="1"/>
          <p:nvPr>
            <p:custDataLst>
              <p:tags r:id="rId9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2.3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完成首次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启动CentOS的设置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2" name="图形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91733" y="1693333"/>
            <a:ext cx="177800" cy="345228"/>
          </a:xfrm>
          <a:prstGeom prst="rect">
            <a:avLst/>
          </a:prstGeom>
        </p:spPr>
      </p:pic>
      <p:pic>
        <p:nvPicPr>
          <p:cNvPr id="23" name="图形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27318" y="1693333"/>
            <a:ext cx="177800" cy="345228"/>
          </a:xfrm>
          <a:prstGeom prst="rect">
            <a:avLst/>
          </a:prstGeom>
        </p:spPr>
      </p:pic>
      <p:pic>
        <p:nvPicPr>
          <p:cNvPr id="25" name="图形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5146252" y="5722973"/>
            <a:ext cx="177800" cy="345228"/>
          </a:xfrm>
          <a:prstGeom prst="rect">
            <a:avLst/>
          </a:prstGeom>
        </p:spPr>
      </p:pic>
      <p:pic>
        <p:nvPicPr>
          <p:cNvPr id="26" name="图形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4910667" y="5722973"/>
            <a:ext cx="177800" cy="345228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1074656" y="2760023"/>
            <a:ext cx="3836037" cy="220866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“密码”设置
密码设置完成后，点击右上方“前进”按钮，打开“配置完成”界面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/data/temp/2bd4ec7f-631d-11f0-b3f0-8620fd800671.jpg2bd4ec7f-631d-11f0-b3f0-8620fd800671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6451643" y="2625055"/>
            <a:ext cx="3437486" cy="25222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960" h="7440">
                <a:moveTo>
                  <a:pt x="0" y="0"/>
                </a:moveTo>
                <a:lnTo>
                  <a:pt x="6960" y="0"/>
                </a:lnTo>
                <a:lnTo>
                  <a:pt x="696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5" name="直接连接符 4"/>
          <p:cNvCxnSpPr/>
          <p:nvPr>
            <p:custDataLst>
              <p:tags r:id="rId13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6"/>
          <p:cNvSpPr txBox="1"/>
          <p:nvPr>
            <p:custDataLst>
              <p:tags r:id="rId14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2.3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完成首次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启动CentOS的设置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2.1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做好安装前的准备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等腰三角形 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 descr="/data/temp/2bd6b31d-631d-11f0-b950-d6badf7c1cc7.jpg2bd6b31d-631d-11f0-b950-d6badf7c1cc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3264797" y="1219200"/>
            <a:ext cx="5662404" cy="417566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200">
                <a:moveTo>
                  <a:pt x="0" y="0"/>
                </a:moveTo>
                <a:lnTo>
                  <a:pt x="19200" y="0"/>
                </a:lnTo>
                <a:lnTo>
                  <a:pt x="19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551327" y="5774149"/>
            <a:ext cx="9089344" cy="77908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“配置完成”界面
配置完成后，可以登录系统了。选择要使用的用户。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902126" y="5134641"/>
            <a:ext cx="10387747" cy="25969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8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2.3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完成首次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启动CentOS的设置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978535" y="1303655"/>
            <a:ext cx="3298190" cy="8591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登录界面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/data/temp/2bd5cffe-631d-11f0-a2f5-4a31342a12dd.jpg2bd5cffe-631d-11f0-a2f5-4a31342a12dd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2256155" y="2276475"/>
            <a:ext cx="6869430" cy="35210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80" h="7440">
                <a:moveTo>
                  <a:pt x="0" y="0"/>
                </a:moveTo>
                <a:lnTo>
                  <a:pt x="7680" y="0"/>
                </a:lnTo>
                <a:lnTo>
                  <a:pt x="768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2.3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完成首次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启动CentOS的设置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2.4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打开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Linux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终端窗口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1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4"/>
            </p:custDataLst>
          </p:nvPr>
        </p:nvSpPr>
        <p:spPr>
          <a:xfrm>
            <a:off x="964565" y="988060"/>
            <a:ext cx="10476230" cy="40074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在图形界面下通过鼠标来方便地进行操作。但是，若希望将Linux作为一个服务器，而维护人员更多的是通过远程登录到服务器进行维护活动。这时，由于网络速度等因素的限制，使用命令方式进行系统的维护管理将更加方便、快捷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2.4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打开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Linux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终端窗口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799465" y="952500"/>
            <a:ext cx="9954895" cy="1212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单击桌面底部的工具栏“终端”图标， 即可打开“终端”窗口。
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/data/temp/8f001ace-7345-11f0-82bb-caba1c00c92c.jpg8f001ace-7345-11f0-82bb-caba1c00c92c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2154555" y="2030095"/>
            <a:ext cx="6981825" cy="366522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2.4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打开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Linux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终端窗口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2.5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设置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Systemd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目标单元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05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75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5.1 了解目标单元的作用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27901" y="1648841"/>
            <a:ext cx="11206993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在 CentOS 9 中，运行级别（Runlevel）的概念已被 Systemd 目标单元    （Target Units） 取代，但传统运行级别的功能仍可通过 Systemd 目标实现。
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ystemd目标单元是用于管理系统启动状态和运行级别的核心机制，替代了传统的SysVinit运行级别概念。它定义了系统在启动后应达到的状态，它通过管理一组相关服务单元的启动顺序和依赖关系，实现特定的系统状态。CentOS 9 默认使用 multi-user.target（多用户模式）或 graphical.target（图形界面模式），传统命令（如 init 3）在 CentOS 9 中已失效，需改用 Systemd 命令。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20215" y="3004820"/>
          <a:ext cx="9027160" cy="321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2645"/>
                <a:gridCol w="3092450"/>
                <a:gridCol w="3822065"/>
              </a:tblGrid>
              <a:tr h="542290"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zh-CN" sz="2000" kern="100">
                          <a:effectLst/>
                          <a:latin typeface="+mj-ea"/>
                          <a:ea typeface="+mj-ea"/>
                        </a:rPr>
                        <a:t>传统运行级别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Systemd </a:t>
                      </a:r>
                      <a:r>
                        <a:rPr lang="zh-CN" sz="2000" kern="100">
                          <a:effectLst/>
                          <a:latin typeface="+mj-ea"/>
                          <a:ea typeface="+mj-ea"/>
                        </a:rPr>
                        <a:t>目标单元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zh-CN" sz="2000" kern="100">
                          <a:effectLst/>
                          <a:latin typeface="+mj-ea"/>
                          <a:ea typeface="+mj-ea"/>
                        </a:rPr>
                        <a:t>描述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5135"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runlevel0.target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zh-CN" sz="2000" kern="100">
                          <a:effectLst/>
                          <a:latin typeface="+mj-ea"/>
                          <a:ea typeface="+mj-ea"/>
                        </a:rPr>
                        <a:t>关机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5135"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runlevel1.target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zh-CN" sz="2000" kern="100">
                          <a:effectLst/>
                          <a:latin typeface="+mj-ea"/>
                          <a:ea typeface="+mj-ea"/>
                        </a:rPr>
                        <a:t>单用户模式（救援模式）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5135"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runlevel2.target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zh-CN" sz="2000" kern="100">
                          <a:effectLst/>
                          <a:latin typeface="+mj-ea"/>
                          <a:ea typeface="+mj-ea"/>
                        </a:rPr>
                        <a:t>多用户模式（无网络）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5135"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multi-user.target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zh-CN" sz="2000" kern="100">
                          <a:effectLst/>
                          <a:latin typeface="+mj-ea"/>
                          <a:ea typeface="+mj-ea"/>
                        </a:rPr>
                        <a:t>多用户模式（有网络）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5135"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4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runlevel4.target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zh-CN" sz="2000" kern="100">
                          <a:effectLst/>
                          <a:latin typeface="+mj-ea"/>
                          <a:ea typeface="+mj-ea"/>
                        </a:rPr>
                        <a:t>未定义（通常与</a:t>
                      </a: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 3 </a:t>
                      </a:r>
                      <a:r>
                        <a:rPr lang="zh-CN" sz="2000" kern="100">
                          <a:effectLst/>
                          <a:latin typeface="+mj-ea"/>
                          <a:ea typeface="+mj-ea"/>
                        </a:rPr>
                        <a:t>相同）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5135"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5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en-US" sz="2000" kern="100">
                          <a:effectLst/>
                          <a:latin typeface="+mj-ea"/>
                          <a:ea typeface="+mj-ea"/>
                        </a:rPr>
                        <a:t>graphical.target</a:t>
                      </a:r>
                      <a:endParaRPr lang="zh-CN" sz="2000" kern="10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buNone/>
                      </a:pPr>
                      <a:r>
                        <a:rPr lang="zh-CN" sz="2000" kern="100" dirty="0">
                          <a:effectLst/>
                          <a:latin typeface="+mj-ea"/>
                          <a:ea typeface="+mj-ea"/>
                        </a:rPr>
                        <a:t>图形界面模式</a:t>
                      </a:r>
                      <a:endParaRPr lang="zh-CN" sz="20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3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5.1 了解目标单元的作用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7310" y="1636395"/>
            <a:ext cx="687768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传统运行级别与 Systemd 目标的映射</a:t>
            </a:r>
            <a:endParaRPr lang="zh-CN" altLang="en-US" sz="24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3048000"/>
            <a:ext cx="12192000" cy="3810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609562" y="1787256"/>
            <a:ext cx="10972888" cy="4502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27000" dist="38100" dir="5400000" algn="t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kumimoji="1" lang="zh-CN" altLang="en-US" sz="1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914400" y="1079500"/>
            <a:ext cx="10363200" cy="48641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292100" lvl="0" indent="-292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en-US" altLang="zh-CN" sz="20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multi-user.target</a:t>
            </a:r>
            <a:endParaRPr lang="en-US" altLang="zh-CN" sz="20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1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等效于传统运行级别3，表示多用户模式（无图形界面）。适用于服务器环境，仅提供命令行界面。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0" indent="-292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en-US" altLang="zh-CN" sz="20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graphical.target</a:t>
            </a:r>
            <a:endParaRPr lang="en-US" altLang="zh-CN" sz="20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1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等效于传统运行级别5，表示图形界面模式。适用于需要图形界面的桌面环境。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0" indent="-292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en-US" altLang="zh-CN" sz="20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rescue.target</a:t>
            </a:r>
            <a:endParaRPr lang="en-US" altLang="zh-CN" sz="20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1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单用户救援模式，用于系统维护和故障排除。类似于传统运行级别1。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0" indent="-292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en-US" altLang="zh-CN" sz="20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mergency.target</a:t>
            </a:r>
            <a:endParaRPr lang="en-US" altLang="zh-CN" sz="20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1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紧急模式，提供最小化的系统环境，用于修复严重问题。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0" indent="-292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en-US" altLang="zh-CN" sz="20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reboot.target 和 poweroff.target</a:t>
            </a:r>
            <a:endParaRPr lang="en-US" altLang="zh-CN" sz="20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1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分别用于重启和关机。</a:t>
            </a:r>
            <a:endParaRPr lang="zh-CN" altLang="en-US" sz="20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2.5.2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常用目标单元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2.5.3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查看当前运行级别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/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目标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850" y="1446530"/>
            <a:ext cx="10768965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/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使用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systemctl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命令可以查看当前运行级别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目标，命令如下：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3340" y="4646295"/>
            <a:ext cx="101498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结果说明：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显示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  <a:sym typeface="+mn-ea"/>
              </a:rPr>
              <a:t>multi-user.target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表示多用户模式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spcBef>
                <a:spcPct val="0"/>
              </a:spcBef>
              <a:spcAft>
                <a:spcPct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显示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  <a:sym typeface="+mn-ea"/>
              </a:rPr>
              <a:t>graphical.target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表示图形界面模式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4850" y="2428875"/>
            <a:ext cx="10666095" cy="156845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 anchor="t">
            <a:spAutoFit/>
          </a:bodyPr>
          <a:p>
            <a:pPr marL="0" indent="269875" algn="l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  <a:sym typeface="+mn-ea"/>
              </a:rPr>
              <a:t>[root@localhost ~]#  systemctl get-default</a:t>
            </a:r>
            <a:endParaRPr lang="en-US" altLang="zh-CN" sz="2400">
              <a:latin typeface="Times New Roman" panose="02020603050405020304"/>
              <a:ea typeface="Times New Roman" panose="02020603050405020304"/>
            </a:endParaRPr>
          </a:p>
          <a:p>
            <a:pPr marL="0" indent="344805" algn="l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Times New Roman" panose="02020603050405020304"/>
                <a:sym typeface="+mn-ea"/>
              </a:rPr>
              <a:t>graphical.target</a:t>
            </a: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 sz="2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754144" y="1532636"/>
            <a:ext cx="10980749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在开始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系统安装之前，最好先对计算机硬件信息有一些了解。了解计算机硬件信息的方法有如下几种：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参考计算机使用说明书。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在已经安装了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系统的计算机上执行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en-US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控制面板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en-US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命令，从打开的窗口中了解一些相关的计算机配置信息。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如果想详细查看硬件信息，可以查看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CPU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支持的指令集，以便安装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CPU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类型对应的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操作系统版本，可以借助专门的软件工具，如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everest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2.1.1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查看计算机配置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2.5.3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查看当前运行级别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/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目标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6"/>
            </p:custDataLst>
          </p:nvPr>
        </p:nvSpPr>
        <p:spPr>
          <a:xfrm rot="16200000">
            <a:off x="3791585" y="-831215"/>
            <a:ext cx="4606290" cy="958342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>
            <a:noFill/>
          </a:ln>
          <a:effectLst>
            <a:outerShdw blurRad="279400" dist="114300" dir="1020000" algn="bl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7"/>
            </p:custDataLst>
          </p:nvPr>
        </p:nvSpPr>
        <p:spPr>
          <a:xfrm rot="16200000">
            <a:off x="990247" y="1971319"/>
            <a:ext cx="736687" cy="110533"/>
          </a:xfrm>
          <a:prstGeom prst="roundRect">
            <a:avLst>
              <a:gd name="adj" fmla="val 789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381000" dist="63500" dir="18900000" algn="bl" rotWithShape="0">
              <a:srgbClr val="4575F0">
                <a:alpha val="4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标题 8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461136" y="1687830"/>
            <a:ext cx="9426022" cy="4209451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fontScale="55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systemctl list-units --type=target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UNIT                   LOAD   ACTIVE SUB    DESCRIPTION                      &gt;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basic.target           loaded active active Basic System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cryptsetup.target      loaded active active Local Encrypted Volumes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getty.target           loaded active active Login Prompts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graphical.target       loaded active active Graphical Interface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integritysetup.target  loaded active active Local Integrity Protected Volumes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local-fs-pre.target    loaded active active Preparation for Local File Systems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local-fs.target        loaded active active Local File Systems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multi-user.target      loaded active active Multi-User System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network-online.target  loaded active active Network is Online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network-pre.target     loaded active active Preparation for Network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network.target         loaded active active Network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nfs-client.target      loaded active active NFS client services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nss-user-lookup.target loaded active active User and Group Name Lookups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paths.target           loaded active active Path Units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remote-fs-pre.target   loaded active active Preparation for Remote File Syste&gt;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remote-fs.target       loaded active active Remote File Systems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rpc_pipefs.target      loaded active active rpc_pipefs.target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rpcbind.target         loaded active active RPC Port Mapper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slices.target          loaded active active Slice Units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sockets.target         loaded active active Socket Units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sound.target           loaded active active Sound Card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17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sshd-keygen.target     loaded active active sshd-keygen.target</a:t>
            </a: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endParaRPr lang="en-US" altLang="zh-CN" sz="17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5630" y="112299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266700" algn="just" defTabSz="266700"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 startAt="2"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查看当前激活的目标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32890" y="4418965"/>
            <a:ext cx="8418830" cy="64452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32890" y="3273425"/>
            <a:ext cx="8418830" cy="64452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32890" y="2268220"/>
            <a:ext cx="8418830" cy="64452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2.5.4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切换运行级别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/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目标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6420" y="1610995"/>
            <a:ext cx="10636885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None/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1.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切换到多用户模式（无图形界面）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44805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               [root@localhost ~]#  systemctl set-default multi-user.target</a:t>
            </a:r>
            <a:endParaRPr lang="en-US" altLang="zh-CN" sz="2400">
              <a:latin typeface="Times New Roman" panose="02020603050405020304"/>
              <a:ea typeface="Times New Roman" panose="02020603050405020304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重启：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44805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                                    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[root@localhost ~]# reboot</a:t>
            </a:r>
            <a:endParaRPr lang="en-US" altLang="zh-CN" sz="2400">
              <a:latin typeface="Times New Roman" panose="02020603050405020304"/>
              <a:ea typeface="Times New Roman" panose="02020603050405020304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None/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2. </a:t>
            </a: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切换到图形界面模式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44805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宋体" panose="02010600030101010101" pitchFamily="2" charset="-122"/>
              </a:rPr>
              <a:t>                      </a:t>
            </a:r>
            <a:r>
              <a:rPr lang="en-US" altLang="zh-CN" sz="2400">
                <a:latin typeface="Times New Roman" panose="02020603050405020304"/>
                <a:ea typeface="Times New Roman" panose="02020603050405020304"/>
              </a:rPr>
              <a:t>[root@localhost ~]# systemctl set-default graphical.target</a:t>
            </a:r>
            <a:endParaRPr lang="en-US" altLang="zh-CN" sz="2400">
              <a:latin typeface="Times New Roman" panose="02020603050405020304"/>
              <a:ea typeface="Times New Roman" panose="02020603050405020304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Times New Roman" panose="02020603050405020304"/>
                <a:ea typeface="宋体" panose="02010600030101010101" pitchFamily="2" charset="-122"/>
              </a:rPr>
              <a:t>重启后生效。</a:t>
            </a:r>
            <a:endParaRPr lang="zh-CN" altLang="en-US" sz="24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406000" y="3801057"/>
            <a:ext cx="9380998" cy="2027812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2.6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使用系统服务管理工具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systemd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管理服务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06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2.6 使用系统服务管理工具systemd管理服务</a:t>
            </a:r>
            <a:endParaRPr lang="en-US" altLang="zh-CN" sz="3300" spc="170" dirty="0" err="1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8" name="矩形 11"/>
          <p:cNvSpPr/>
          <p:nvPr>
            <p:custDataLst>
              <p:tags r:id="rId6"/>
            </p:custDataLst>
          </p:nvPr>
        </p:nvSpPr>
        <p:spPr>
          <a:xfrm>
            <a:off x="457215" y="1912640"/>
            <a:ext cx="11277690" cy="39471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381000" dir="5400000" algn="ctr" rotWithShape="0">
              <a:schemeClr val="lt1">
                <a:lumMod val="50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7"/>
            </p:custDataLst>
          </p:nvPr>
        </p:nvSpPr>
        <p:spPr>
          <a:xfrm>
            <a:off x="1021100" y="2476525"/>
            <a:ext cx="10149919" cy="281941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CentOS 9版本的Linux系统使用了systemd管理机制，它是一个用户级的应用程序，包含一个完整的软件包，其配置文件在/etc/systemd目录下，它不仅能够完成系统的初始化工作，还能对系统和服务进行管理，例如启动、停止、重启、查看、禁止和启用服务。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2.6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使用系统服务管理工具systemd管理服务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437640"/>
            <a:ext cx="10874375" cy="4097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systemd的特性如下：
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1.基于socket的激活机制，systemd为支持此机制的服务监听socket，当接收到来自客户端的socket通信时，由systemd激活对应的服务，应答客户端的请求。
</a:t>
            </a:r>
            <a:r>
              <a:rPr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2.基于device的激活机制，当有设备接入到系统时，systemd会自动激活device、mount、automount等unit来识别、挂载、接入对应的设备。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2.6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使用系统服务管理工具systemd管理服务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437640"/>
            <a:ext cx="10874375" cy="4097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3.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path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的激活机制，当某个文件路径变得可用时或路径出现相应的文件时，激活相应的服务。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4.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按需激活进程。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5.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基于依赖关系定义了服务控制逻辑。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6.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bus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的激活机制。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7.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系统引导时，其服务的启动是并行的。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73" name="矩形 72"/>
          <p:cNvSpPr/>
          <p:nvPr>
            <p:custDataLst>
              <p:tags r:id="rId6"/>
            </p:custDataLst>
          </p:nvPr>
        </p:nvSpPr>
        <p:spPr>
          <a:xfrm>
            <a:off x="939800" y="1570355"/>
            <a:ext cx="10431780" cy="1184275"/>
          </a:xfrm>
          <a:prstGeom prst="rect">
            <a:avLst/>
          </a:prstGeom>
          <a:solidFill>
            <a:schemeClr val="lt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矩形 79"/>
          <p:cNvSpPr/>
          <p:nvPr>
            <p:custDataLst>
              <p:tags r:id="rId7"/>
            </p:custDataLst>
          </p:nvPr>
        </p:nvSpPr>
        <p:spPr>
          <a:xfrm>
            <a:off x="939800" y="3112770"/>
            <a:ext cx="10431780" cy="1184275"/>
          </a:xfrm>
          <a:prstGeom prst="rect">
            <a:avLst/>
          </a:prstGeom>
          <a:solidFill>
            <a:schemeClr val="lt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矩形 80"/>
          <p:cNvSpPr/>
          <p:nvPr>
            <p:custDataLst>
              <p:tags r:id="rId8"/>
            </p:custDataLst>
          </p:nvPr>
        </p:nvSpPr>
        <p:spPr>
          <a:xfrm>
            <a:off x="939800" y="4626610"/>
            <a:ext cx="10431780" cy="1184275"/>
          </a:xfrm>
          <a:prstGeom prst="rect">
            <a:avLst/>
          </a:prstGeom>
          <a:solidFill>
            <a:schemeClr val="lt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9"/>
            </p:custDataLst>
          </p:nvPr>
        </p:nvSpPr>
        <p:spPr>
          <a:xfrm>
            <a:off x="1313815" y="2011680"/>
            <a:ext cx="9617075" cy="6699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[root@localhost ~] # sysemctl start httpd.service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6" name="文本框 75"/>
          <p:cNvSpPr txBox="1"/>
          <p:nvPr>
            <p:custDataLst>
              <p:tags r:id="rId10"/>
            </p:custDataLst>
          </p:nvPr>
        </p:nvSpPr>
        <p:spPr>
          <a:xfrm>
            <a:off x="1313815" y="1673860"/>
            <a:ext cx="9584055" cy="3378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>
              <a:lnSpc>
                <a:spcPct val="140000"/>
              </a:lnSpc>
              <a:spcAft>
                <a:spcPts val="2000"/>
              </a:spcAft>
            </a:pPr>
            <a:r>
              <a:rPr lang="zh-CN" altLang="en-US" sz="2000" b="1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ea"/>
              </a:rPr>
              <a:t>（1）使用sysemctl start命令可以启动Apache HTTP服务器。</a:t>
            </a:r>
            <a:endParaRPr lang="zh-CN" altLang="en-US" sz="2000" b="1" spc="150" dirty="0">
              <a:solidFill>
                <a:schemeClr val="dk1">
                  <a:lumMod val="75000"/>
                  <a:lumOff val="2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ea"/>
            </a:endParaRPr>
          </a:p>
        </p:txBody>
      </p:sp>
      <p:sp>
        <p:nvSpPr>
          <p:cNvPr id="83" name="文本框 82"/>
          <p:cNvSpPr txBox="1"/>
          <p:nvPr>
            <p:custDataLst>
              <p:tags r:id="rId11"/>
            </p:custDataLst>
          </p:nvPr>
        </p:nvSpPr>
        <p:spPr>
          <a:xfrm>
            <a:off x="1313815" y="3557270"/>
            <a:ext cx="9617075" cy="6699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[root@localhost ~] # sysemctl try-start httpd.service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4" name="文本框 83"/>
          <p:cNvSpPr txBox="1"/>
          <p:nvPr>
            <p:custDataLst>
              <p:tags r:id="rId12"/>
            </p:custDataLst>
          </p:nvPr>
        </p:nvSpPr>
        <p:spPr>
          <a:xfrm>
            <a:off x="1313815" y="3211830"/>
            <a:ext cx="10057765" cy="3378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>
              <a:lnSpc>
                <a:spcPct val="140000"/>
              </a:lnSpc>
              <a:spcAft>
                <a:spcPts val="2000"/>
              </a:spcAft>
            </a:pPr>
            <a:r>
              <a:rPr lang="zh-CN" altLang="en-US" sz="2000" b="1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ea"/>
              </a:rPr>
              <a:t>（2）已知HTTP服务已经处于运行状态，使用sysemctl try-start重启HTTP服务。</a:t>
            </a:r>
            <a:endParaRPr lang="zh-CN" altLang="en-US" sz="2000" b="1" spc="150" dirty="0">
              <a:solidFill>
                <a:schemeClr val="dk1">
                  <a:lumMod val="75000"/>
                  <a:lumOff val="2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ea"/>
            </a:endParaRPr>
          </a:p>
        </p:txBody>
      </p:sp>
      <p:sp>
        <p:nvSpPr>
          <p:cNvPr id="86" name="文本框 85"/>
          <p:cNvSpPr txBox="1"/>
          <p:nvPr>
            <p:custDataLst>
              <p:tags r:id="rId13"/>
            </p:custDataLst>
          </p:nvPr>
        </p:nvSpPr>
        <p:spPr>
          <a:xfrm>
            <a:off x="1313815" y="5071110"/>
            <a:ext cx="9617075" cy="6699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[root@localhost ~] # sysemctl reload httpd.service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7" name="文本框 86"/>
          <p:cNvSpPr txBox="1"/>
          <p:nvPr>
            <p:custDataLst>
              <p:tags r:id="rId14"/>
            </p:custDataLst>
          </p:nvPr>
        </p:nvSpPr>
        <p:spPr>
          <a:xfrm>
            <a:off x="1313815" y="4733925"/>
            <a:ext cx="9584055" cy="3378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>
              <a:lnSpc>
                <a:spcPct val="140000"/>
              </a:lnSpc>
              <a:spcAft>
                <a:spcPts val="2000"/>
              </a:spcAft>
            </a:pPr>
            <a:r>
              <a:rPr lang="zh-CN" altLang="en-US" sz="2000" b="1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ea"/>
              </a:rPr>
              <a:t>（3）使用sysemctl reload命令重新加载配置文件。</a:t>
            </a:r>
            <a:endParaRPr lang="zh-CN" altLang="en-US" sz="2000" b="1" spc="150" dirty="0">
              <a:solidFill>
                <a:schemeClr val="dk1">
                  <a:lumMod val="75000"/>
                  <a:lumOff val="2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2387600" y="5065395"/>
            <a:ext cx="7817485" cy="460375"/>
          </a:xfrm>
          <a:prstGeom prst="rect">
            <a:avLst/>
          </a:prstGeom>
          <a:solidFill>
            <a:schemeClr val="lt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2260600" y="3907790"/>
            <a:ext cx="7817485" cy="460375"/>
          </a:xfrm>
          <a:prstGeom prst="rect">
            <a:avLst/>
          </a:prstGeom>
          <a:solidFill>
            <a:schemeClr val="lt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矩形 72"/>
          <p:cNvSpPr/>
          <p:nvPr>
            <p:custDataLst>
              <p:tags r:id="rId3"/>
            </p:custDataLst>
          </p:nvPr>
        </p:nvSpPr>
        <p:spPr>
          <a:xfrm>
            <a:off x="2260600" y="1755775"/>
            <a:ext cx="7817485" cy="622300"/>
          </a:xfrm>
          <a:prstGeom prst="rect">
            <a:avLst/>
          </a:prstGeom>
          <a:solidFill>
            <a:schemeClr val="lt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 userDrawn="1">
            <p:custDataLst>
              <p:tags r:id="rId4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1" name="任意多边形: 形状 8"/>
            <p:cNvSpPr/>
            <p:nvPr>
              <p:custDataLst>
                <p:tags r:id="rId5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6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grpSp>
        <p:nvGrpSpPr>
          <p:cNvPr id="417" name="组合 416"/>
          <p:cNvGrpSpPr/>
          <p:nvPr>
            <p:custDataLst>
              <p:tags r:id="rId9"/>
            </p:custDataLst>
          </p:nvPr>
        </p:nvGrpSpPr>
        <p:grpSpPr>
          <a:xfrm>
            <a:off x="1136198" y="1497458"/>
            <a:ext cx="652602" cy="603494"/>
            <a:chOff x="5214" y="1561"/>
            <a:chExt cx="920" cy="850"/>
          </a:xfrm>
        </p:grpSpPr>
        <p:grpSp>
          <p:nvGrpSpPr>
            <p:cNvPr id="83" name="组合 82"/>
            <p:cNvGrpSpPr/>
            <p:nvPr/>
          </p:nvGrpSpPr>
          <p:grpSpPr>
            <a:xfrm rot="250658">
              <a:off x="5299" y="2009"/>
              <a:ext cx="794" cy="402"/>
              <a:chOff x="6391548" y="2393852"/>
              <a:chExt cx="451126" cy="228475"/>
            </a:xfrm>
          </p:grpSpPr>
          <p:sp>
            <p:nvSpPr>
              <p:cNvPr id="93" name="Freeform 876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6543002" y="2485112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4" name="Freeform 877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6554652" y="2406796"/>
                <a:ext cx="12298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2 w 37"/>
                  <a:gd name="T5" fmla="*/ 69 h 98"/>
                  <a:gd name="T6" fmla="*/ 5 w 37"/>
                  <a:gd name="T7" fmla="*/ 91 h 98"/>
                  <a:gd name="T8" fmla="*/ 31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6" y="17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6"/>
                      <a:pt x="0" y="85"/>
                      <a:pt x="5" y="91"/>
                    </a:cubicBezTo>
                    <a:cubicBezTo>
                      <a:pt x="12" y="98"/>
                      <a:pt x="25" y="95"/>
                      <a:pt x="31" y="88"/>
                    </a:cubicBezTo>
                    <a:cubicBezTo>
                      <a:pt x="36" y="80"/>
                      <a:pt x="37" y="69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5" name="Freeform 878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504814" y="2526535"/>
                <a:ext cx="11650" cy="32362"/>
              </a:xfrm>
              <a:custGeom>
                <a:avLst/>
                <a:gdLst>
                  <a:gd name="T0" fmla="*/ 36 w 36"/>
                  <a:gd name="T1" fmla="*/ 60 h 99"/>
                  <a:gd name="T2" fmla="*/ 14 w 36"/>
                  <a:gd name="T3" fmla="*/ 0 h 99"/>
                  <a:gd name="T4" fmla="*/ 2 w 36"/>
                  <a:gd name="T5" fmla="*/ 69 h 99"/>
                  <a:gd name="T6" fmla="*/ 5 w 36"/>
                  <a:gd name="T7" fmla="*/ 92 h 99"/>
                  <a:gd name="T8" fmla="*/ 30 w 36"/>
                  <a:gd name="T9" fmla="*/ 88 h 99"/>
                  <a:gd name="T10" fmla="*/ 36 w 36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4" y="96"/>
                      <a:pt x="30" y="88"/>
                    </a:cubicBezTo>
                    <a:cubicBezTo>
                      <a:pt x="36" y="80"/>
                      <a:pt x="36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Freeform 879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6546238" y="2589318"/>
                <a:ext cx="12298" cy="33009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1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1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7" name="Freeform 880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6702869" y="2467637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2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0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8" name="Freeform 881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6598017" y="2487701"/>
                <a:ext cx="12298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2 w 37"/>
                  <a:gd name="T5" fmla="*/ 69 h 98"/>
                  <a:gd name="T6" fmla="*/ 5 w 37"/>
                  <a:gd name="T7" fmla="*/ 91 h 98"/>
                  <a:gd name="T8" fmla="*/ 30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6" y="17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1"/>
                    </a:cubicBezTo>
                    <a:cubicBezTo>
                      <a:pt x="12" y="98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Freeform 882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6767593" y="2444336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1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1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Freeform 883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6678274" y="2546600"/>
                <a:ext cx="11650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2 w 37"/>
                  <a:gd name="T5" fmla="*/ 69 h 98"/>
                  <a:gd name="T6" fmla="*/ 6 w 37"/>
                  <a:gd name="T7" fmla="*/ 91 h 98"/>
                  <a:gd name="T8" fmla="*/ 31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7" y="17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6"/>
                      <a:pt x="0" y="85"/>
                      <a:pt x="6" y="91"/>
                    </a:cubicBezTo>
                    <a:cubicBezTo>
                      <a:pt x="12" y="98"/>
                      <a:pt x="25" y="95"/>
                      <a:pt x="31" y="88"/>
                    </a:cubicBezTo>
                    <a:cubicBezTo>
                      <a:pt x="37" y="80"/>
                      <a:pt x="37" y="69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Freeform 884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6631026" y="2577020"/>
                <a:ext cx="12298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3 w 37"/>
                  <a:gd name="T5" fmla="*/ 69 h 98"/>
                  <a:gd name="T6" fmla="*/ 6 w 37"/>
                  <a:gd name="T7" fmla="*/ 91 h 98"/>
                  <a:gd name="T8" fmla="*/ 31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7" y="18"/>
                      <a:pt x="14" y="0"/>
                    </a:cubicBezTo>
                    <a:cubicBezTo>
                      <a:pt x="10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8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Freeform 885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6641382" y="2436569"/>
                <a:ext cx="12298" cy="32362"/>
              </a:xfrm>
              <a:custGeom>
                <a:avLst/>
                <a:gdLst>
                  <a:gd name="T0" fmla="*/ 36 w 37"/>
                  <a:gd name="T1" fmla="*/ 61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1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1"/>
                      <a:pt x="37" y="70"/>
                      <a:pt x="36" y="61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Freeform 886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6716462" y="2393852"/>
                <a:ext cx="12298" cy="33009"/>
              </a:xfrm>
              <a:custGeom>
                <a:avLst/>
                <a:gdLst>
                  <a:gd name="T0" fmla="*/ 36 w 37"/>
                  <a:gd name="T1" fmla="*/ 61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2 h 99"/>
                  <a:gd name="T8" fmla="*/ 31 w 37"/>
                  <a:gd name="T9" fmla="*/ 88 h 99"/>
                  <a:gd name="T10" fmla="*/ 36 w 37"/>
                  <a:gd name="T11" fmla="*/ 6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1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1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1"/>
                      <a:pt x="37" y="70"/>
                      <a:pt x="36" y="61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887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6830376" y="2397735"/>
                <a:ext cx="12298" cy="33009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2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0" y="23"/>
                      <a:pt x="6" y="46"/>
                      <a:pt x="3" y="69"/>
                    </a:cubicBezTo>
                    <a:cubicBezTo>
                      <a:pt x="1" y="77"/>
                      <a:pt x="0" y="86"/>
                      <a:pt x="6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Freeform 888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6458213" y="2483170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Freeform 889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6425204" y="2528477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1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0" y="23"/>
                      <a:pt x="6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Freeform 890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6491869" y="2416505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5 w 37"/>
                  <a:gd name="T3" fmla="*/ 0 h 99"/>
                  <a:gd name="T4" fmla="*/ 3 w 37"/>
                  <a:gd name="T5" fmla="*/ 69 h 99"/>
                  <a:gd name="T6" fmla="*/ 6 w 37"/>
                  <a:gd name="T7" fmla="*/ 91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5" y="0"/>
                    </a:cubicBezTo>
                    <a:cubicBezTo>
                      <a:pt x="11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Freeform 891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6391548" y="2410680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4" y="96"/>
                      <a:pt x="30" y="88"/>
                    </a:cubicBezTo>
                    <a:cubicBezTo>
                      <a:pt x="36" y="81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892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6583777" y="2549189"/>
                <a:ext cx="11650" cy="33009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6" y="81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5" name="Freeform 811"/>
            <p:cNvSpPr/>
            <p:nvPr>
              <p:custDataLst>
                <p:tags r:id="rId27"/>
              </p:custDataLst>
            </p:nvPr>
          </p:nvSpPr>
          <p:spPr bwMode="auto">
            <a:xfrm rot="19723135">
              <a:off x="5650" y="1561"/>
              <a:ext cx="56" cy="84"/>
            </a:xfrm>
            <a:custGeom>
              <a:avLst/>
              <a:gdLst>
                <a:gd name="T0" fmla="*/ 35 w 114"/>
                <a:gd name="T1" fmla="*/ 171 h 171"/>
                <a:gd name="T2" fmla="*/ 109 w 114"/>
                <a:gd name="T3" fmla="*/ 21 h 171"/>
                <a:gd name="T4" fmla="*/ 110 w 114"/>
                <a:gd name="T5" fmla="*/ 3 h 171"/>
                <a:gd name="T6" fmla="*/ 98 w 114"/>
                <a:gd name="T7" fmla="*/ 3 h 171"/>
                <a:gd name="T8" fmla="*/ 89 w 114"/>
                <a:gd name="T9" fmla="*/ 12 h 171"/>
                <a:gd name="T10" fmla="*/ 0 w 114"/>
                <a:gd name="T11" fmla="*/ 147 h 171"/>
                <a:gd name="T12" fmla="*/ 35 w 114"/>
                <a:gd name="T13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71">
                  <a:moveTo>
                    <a:pt x="35" y="171"/>
                  </a:moveTo>
                  <a:cubicBezTo>
                    <a:pt x="60" y="121"/>
                    <a:pt x="84" y="71"/>
                    <a:pt x="109" y="21"/>
                  </a:cubicBezTo>
                  <a:cubicBezTo>
                    <a:pt x="112" y="15"/>
                    <a:pt x="114" y="7"/>
                    <a:pt x="110" y="3"/>
                  </a:cubicBezTo>
                  <a:cubicBezTo>
                    <a:pt x="107" y="0"/>
                    <a:pt x="101" y="0"/>
                    <a:pt x="98" y="3"/>
                  </a:cubicBezTo>
                  <a:cubicBezTo>
                    <a:pt x="94" y="5"/>
                    <a:pt x="91" y="9"/>
                    <a:pt x="89" y="12"/>
                  </a:cubicBezTo>
                  <a:cubicBezTo>
                    <a:pt x="59" y="57"/>
                    <a:pt x="30" y="102"/>
                    <a:pt x="0" y="147"/>
                  </a:cubicBezTo>
                  <a:cubicBezTo>
                    <a:pt x="10" y="155"/>
                    <a:pt x="25" y="164"/>
                    <a:pt x="35" y="17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812"/>
            <p:cNvSpPr/>
            <p:nvPr>
              <p:custDataLst>
                <p:tags r:id="rId28"/>
              </p:custDataLst>
            </p:nvPr>
          </p:nvSpPr>
          <p:spPr bwMode="auto">
            <a:xfrm rot="19543135">
              <a:off x="5453" y="2003"/>
              <a:ext cx="388" cy="406"/>
            </a:xfrm>
            <a:custGeom>
              <a:avLst/>
              <a:gdLst>
                <a:gd name="T0" fmla="*/ 142 w 789"/>
                <a:gd name="T1" fmla="*/ 826 h 826"/>
                <a:gd name="T2" fmla="*/ 96 w 789"/>
                <a:gd name="T3" fmla="*/ 819 h 826"/>
                <a:gd name="T4" fmla="*/ 1 w 789"/>
                <a:gd name="T5" fmla="*/ 713 h 826"/>
                <a:gd name="T6" fmla="*/ 16 w 789"/>
                <a:gd name="T7" fmla="*/ 695 h 826"/>
                <a:gd name="T8" fmla="*/ 34 w 789"/>
                <a:gd name="T9" fmla="*/ 709 h 826"/>
                <a:gd name="T10" fmla="*/ 105 w 789"/>
                <a:gd name="T11" fmla="*/ 787 h 826"/>
                <a:gd name="T12" fmla="*/ 221 w 789"/>
                <a:gd name="T13" fmla="*/ 773 h 826"/>
                <a:gd name="T14" fmla="*/ 403 w 789"/>
                <a:gd name="T15" fmla="*/ 575 h 826"/>
                <a:gd name="T16" fmla="*/ 756 w 789"/>
                <a:gd name="T17" fmla="*/ 10 h 826"/>
                <a:gd name="T18" fmla="*/ 779 w 789"/>
                <a:gd name="T19" fmla="*/ 5 h 826"/>
                <a:gd name="T20" fmla="*/ 784 w 789"/>
                <a:gd name="T21" fmla="*/ 28 h 826"/>
                <a:gd name="T22" fmla="*/ 431 w 789"/>
                <a:gd name="T23" fmla="*/ 592 h 826"/>
                <a:gd name="T24" fmla="*/ 235 w 789"/>
                <a:gd name="T25" fmla="*/ 803 h 826"/>
                <a:gd name="T26" fmla="*/ 142 w 789"/>
                <a:gd name="T27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9" h="826">
                  <a:moveTo>
                    <a:pt x="142" y="826"/>
                  </a:moveTo>
                  <a:cubicBezTo>
                    <a:pt x="126" y="826"/>
                    <a:pt x="111" y="824"/>
                    <a:pt x="96" y="819"/>
                  </a:cubicBezTo>
                  <a:cubicBezTo>
                    <a:pt x="45" y="804"/>
                    <a:pt x="6" y="761"/>
                    <a:pt x="1" y="713"/>
                  </a:cubicBezTo>
                  <a:cubicBezTo>
                    <a:pt x="0" y="704"/>
                    <a:pt x="7" y="696"/>
                    <a:pt x="16" y="695"/>
                  </a:cubicBezTo>
                  <a:cubicBezTo>
                    <a:pt x="25" y="694"/>
                    <a:pt x="33" y="700"/>
                    <a:pt x="34" y="709"/>
                  </a:cubicBezTo>
                  <a:cubicBezTo>
                    <a:pt x="38" y="744"/>
                    <a:pt x="67" y="776"/>
                    <a:pt x="105" y="787"/>
                  </a:cubicBezTo>
                  <a:cubicBezTo>
                    <a:pt x="140" y="798"/>
                    <a:pt x="181" y="793"/>
                    <a:pt x="221" y="773"/>
                  </a:cubicBezTo>
                  <a:cubicBezTo>
                    <a:pt x="304" y="733"/>
                    <a:pt x="359" y="645"/>
                    <a:pt x="403" y="575"/>
                  </a:cubicBezTo>
                  <a:cubicBezTo>
                    <a:pt x="756" y="10"/>
                    <a:pt x="756" y="10"/>
                    <a:pt x="756" y="10"/>
                  </a:cubicBezTo>
                  <a:cubicBezTo>
                    <a:pt x="761" y="3"/>
                    <a:pt x="771" y="0"/>
                    <a:pt x="779" y="5"/>
                  </a:cubicBezTo>
                  <a:cubicBezTo>
                    <a:pt x="787" y="10"/>
                    <a:pt x="789" y="20"/>
                    <a:pt x="784" y="28"/>
                  </a:cubicBezTo>
                  <a:cubicBezTo>
                    <a:pt x="431" y="592"/>
                    <a:pt x="431" y="592"/>
                    <a:pt x="431" y="592"/>
                  </a:cubicBezTo>
                  <a:cubicBezTo>
                    <a:pt x="385" y="666"/>
                    <a:pt x="327" y="759"/>
                    <a:pt x="235" y="803"/>
                  </a:cubicBezTo>
                  <a:cubicBezTo>
                    <a:pt x="204" y="818"/>
                    <a:pt x="173" y="826"/>
                    <a:pt x="142" y="82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813"/>
            <p:cNvSpPr/>
            <p:nvPr>
              <p:custDataLst>
                <p:tags r:id="rId29"/>
              </p:custDataLst>
            </p:nvPr>
          </p:nvSpPr>
          <p:spPr>
            <a:xfrm>
              <a:off x="5214" y="1642"/>
              <a:ext cx="920" cy="370"/>
            </a:xfrm>
            <a:custGeom>
              <a:avLst/>
              <a:gdLst>
                <a:gd name="connsiteX0" fmla="*/ 286191 w 583020"/>
                <a:gd name="connsiteY0" fmla="*/ 14 h 233936"/>
                <a:gd name="connsiteX1" fmla="*/ 583020 w 583020"/>
                <a:gd name="connsiteY1" fmla="*/ 204788 h 233936"/>
                <a:gd name="connsiteX2" fmla="*/ 531002 w 583020"/>
                <a:gd name="connsiteY2" fmla="*/ 194305 h 233936"/>
                <a:gd name="connsiteX3" fmla="*/ 482455 w 583020"/>
                <a:gd name="connsiteY3" fmla="*/ 220996 h 233936"/>
                <a:gd name="connsiteX4" fmla="*/ 424672 w 583020"/>
                <a:gd name="connsiteY4" fmla="*/ 204269 h 233936"/>
                <a:gd name="connsiteX5" fmla="*/ 370731 w 583020"/>
                <a:gd name="connsiteY5" fmla="*/ 227479 h 233936"/>
                <a:gd name="connsiteX6" fmla="*/ 237506 w 583020"/>
                <a:gd name="connsiteY6" fmla="*/ 233936 h 233936"/>
                <a:gd name="connsiteX7" fmla="*/ 95611 w 583020"/>
                <a:gd name="connsiteY7" fmla="*/ 219938 h 233936"/>
                <a:gd name="connsiteX8" fmla="*/ 0 w 583020"/>
                <a:gd name="connsiteY8" fmla="*/ 204143 h 233936"/>
                <a:gd name="connsiteX9" fmla="*/ 109990 w 583020"/>
                <a:gd name="connsiteY9" fmla="*/ 55727 h 233936"/>
                <a:gd name="connsiteX10" fmla="*/ 286191 w 583020"/>
                <a:gd name="connsiteY10" fmla="*/ 14 h 233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3020" h="233936">
                  <a:moveTo>
                    <a:pt x="286191" y="14"/>
                  </a:moveTo>
                  <a:cubicBezTo>
                    <a:pt x="286120" y="1570"/>
                    <a:pt x="525718" y="-2073"/>
                    <a:pt x="583020" y="204788"/>
                  </a:cubicBezTo>
                  <a:cubicBezTo>
                    <a:pt x="583020" y="204788"/>
                    <a:pt x="548771" y="191606"/>
                    <a:pt x="531002" y="194305"/>
                  </a:cubicBezTo>
                  <a:cubicBezTo>
                    <a:pt x="513057" y="196744"/>
                    <a:pt x="495023" y="207907"/>
                    <a:pt x="482455" y="220996"/>
                  </a:cubicBezTo>
                  <a:cubicBezTo>
                    <a:pt x="465923" y="208913"/>
                    <a:pt x="445305" y="203006"/>
                    <a:pt x="424672" y="204269"/>
                  </a:cubicBezTo>
                  <a:cubicBezTo>
                    <a:pt x="404469" y="205611"/>
                    <a:pt x="385715" y="213498"/>
                    <a:pt x="370731" y="227479"/>
                  </a:cubicBezTo>
                  <a:cubicBezTo>
                    <a:pt x="329813" y="203403"/>
                    <a:pt x="275408" y="205462"/>
                    <a:pt x="237506" y="233936"/>
                  </a:cubicBezTo>
                  <a:cubicBezTo>
                    <a:pt x="197489" y="205102"/>
                    <a:pt x="140865" y="201141"/>
                    <a:pt x="95611" y="219938"/>
                  </a:cubicBezTo>
                  <a:cubicBezTo>
                    <a:pt x="67013" y="201772"/>
                    <a:pt x="32662" y="196190"/>
                    <a:pt x="0" y="204143"/>
                  </a:cubicBezTo>
                  <a:cubicBezTo>
                    <a:pt x="19983" y="144950"/>
                    <a:pt x="58945" y="92030"/>
                    <a:pt x="109990" y="55727"/>
                  </a:cubicBezTo>
                  <a:cubicBezTo>
                    <a:pt x="160864" y="19165"/>
                    <a:pt x="223556" y="-597"/>
                    <a:pt x="286191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0" name="文本框 79"/>
            <p:cNvSpPr txBox="1"/>
            <p:nvPr>
              <p:custDataLst>
                <p:tags r:id="rId30"/>
              </p:custDataLst>
            </p:nvPr>
          </p:nvSpPr>
          <p:spPr>
            <a:xfrm>
              <a:off x="5450" y="1646"/>
              <a:ext cx="449" cy="363"/>
            </a:xfrm>
            <a:prstGeom prst="rect">
              <a:avLst/>
            </a:prstGeom>
            <a:noFill/>
          </p:spPr>
          <p:txBody>
            <a:bodyPr wrap="square" rtlCol="0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01</a:t>
              </a:r>
              <a:endParaRPr lang="en-US" altLang="zh-CN" sz="1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" name="内容占位符 6"/>
          <p:cNvSpPr>
            <a:spLocks noGrp="1"/>
          </p:cNvSpPr>
          <p:nvPr>
            <p:custDataLst>
              <p:tags r:id="rId31"/>
            </p:custDataLst>
          </p:nvPr>
        </p:nvSpPr>
        <p:spPr>
          <a:xfrm>
            <a:off x="1873885" y="1756410"/>
            <a:ext cx="8214360" cy="895985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sym typeface="Arial" panose="020B0604020202020204" pitchFamily="34" charset="0"/>
              </a:rPr>
              <a:t>[root@localhost ~] # sysemctl stop httpd.service</a:t>
            </a:r>
            <a:endParaRPr lang="zh-CN" altLang="en-US" sz="200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内容占位符 6"/>
          <p:cNvSpPr>
            <a:spLocks noGrp="1"/>
          </p:cNvSpPr>
          <p:nvPr>
            <p:custDataLst>
              <p:tags r:id="rId32"/>
            </p:custDataLst>
          </p:nvPr>
        </p:nvSpPr>
        <p:spPr>
          <a:xfrm>
            <a:off x="1863090" y="1367790"/>
            <a:ext cx="8214360" cy="370840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Arial" panose="020B0604020202020204" pitchFamily="34" charset="0"/>
              </a:rPr>
              <a:t>（4）使用sysemctl stop命令停止Apache HTTP服务器。</a:t>
            </a:r>
            <a:endParaRPr lang="zh-CN" altLang="en-US" sz="2000" b="1" spc="300">
              <a:solidFill>
                <a:schemeClr val="dk1">
                  <a:lumMod val="85000"/>
                  <a:lumOff val="15000"/>
                </a:schemeClr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>
            <p:custDataLst>
              <p:tags r:id="rId33"/>
            </p:custDataLst>
          </p:nvPr>
        </p:nvGrpSpPr>
        <p:grpSpPr>
          <a:xfrm>
            <a:off x="1136198" y="3219950"/>
            <a:ext cx="652602" cy="603023"/>
            <a:chOff x="9921" y="2894"/>
            <a:chExt cx="918" cy="847"/>
          </a:xfrm>
        </p:grpSpPr>
        <p:grpSp>
          <p:nvGrpSpPr>
            <p:cNvPr id="51" name="组合 50"/>
            <p:cNvGrpSpPr/>
            <p:nvPr/>
          </p:nvGrpSpPr>
          <p:grpSpPr>
            <a:xfrm rot="250658">
              <a:off x="10006" y="3340"/>
              <a:ext cx="792" cy="401"/>
              <a:chOff x="6391548" y="2393852"/>
              <a:chExt cx="451126" cy="228475"/>
            </a:xfrm>
          </p:grpSpPr>
          <p:sp>
            <p:nvSpPr>
              <p:cNvPr id="52" name="Freeform 876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6543002" y="2485112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877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6554652" y="2406796"/>
                <a:ext cx="12298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2 w 37"/>
                  <a:gd name="T5" fmla="*/ 69 h 98"/>
                  <a:gd name="T6" fmla="*/ 5 w 37"/>
                  <a:gd name="T7" fmla="*/ 91 h 98"/>
                  <a:gd name="T8" fmla="*/ 31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6" y="17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6"/>
                      <a:pt x="0" y="85"/>
                      <a:pt x="5" y="91"/>
                    </a:cubicBezTo>
                    <a:cubicBezTo>
                      <a:pt x="12" y="98"/>
                      <a:pt x="25" y="95"/>
                      <a:pt x="31" y="88"/>
                    </a:cubicBezTo>
                    <a:cubicBezTo>
                      <a:pt x="36" y="80"/>
                      <a:pt x="37" y="69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878"/>
              <p:cNvSpPr/>
              <p:nvPr>
                <p:custDataLst>
                  <p:tags r:id="rId36"/>
                </p:custDataLst>
              </p:nvPr>
            </p:nvSpPr>
            <p:spPr bwMode="auto">
              <a:xfrm>
                <a:off x="6504814" y="2526535"/>
                <a:ext cx="11650" cy="32362"/>
              </a:xfrm>
              <a:custGeom>
                <a:avLst/>
                <a:gdLst>
                  <a:gd name="T0" fmla="*/ 36 w 36"/>
                  <a:gd name="T1" fmla="*/ 60 h 99"/>
                  <a:gd name="T2" fmla="*/ 14 w 36"/>
                  <a:gd name="T3" fmla="*/ 0 h 99"/>
                  <a:gd name="T4" fmla="*/ 2 w 36"/>
                  <a:gd name="T5" fmla="*/ 69 h 99"/>
                  <a:gd name="T6" fmla="*/ 5 w 36"/>
                  <a:gd name="T7" fmla="*/ 92 h 99"/>
                  <a:gd name="T8" fmla="*/ 30 w 36"/>
                  <a:gd name="T9" fmla="*/ 88 h 99"/>
                  <a:gd name="T10" fmla="*/ 36 w 36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4" y="96"/>
                      <a:pt x="30" y="88"/>
                    </a:cubicBezTo>
                    <a:cubicBezTo>
                      <a:pt x="36" y="80"/>
                      <a:pt x="36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879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6546238" y="2589318"/>
                <a:ext cx="12298" cy="33009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1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1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880"/>
              <p:cNvSpPr/>
              <p:nvPr>
                <p:custDataLst>
                  <p:tags r:id="rId38"/>
                </p:custDataLst>
              </p:nvPr>
            </p:nvSpPr>
            <p:spPr bwMode="auto">
              <a:xfrm>
                <a:off x="6702869" y="2467637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2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0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881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6598017" y="2487701"/>
                <a:ext cx="12298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2 w 37"/>
                  <a:gd name="T5" fmla="*/ 69 h 98"/>
                  <a:gd name="T6" fmla="*/ 5 w 37"/>
                  <a:gd name="T7" fmla="*/ 91 h 98"/>
                  <a:gd name="T8" fmla="*/ 30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6" y="17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1"/>
                    </a:cubicBezTo>
                    <a:cubicBezTo>
                      <a:pt x="12" y="98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882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6767593" y="2444336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1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1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883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6678274" y="2546600"/>
                <a:ext cx="11650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2 w 37"/>
                  <a:gd name="T5" fmla="*/ 69 h 98"/>
                  <a:gd name="T6" fmla="*/ 6 w 37"/>
                  <a:gd name="T7" fmla="*/ 91 h 98"/>
                  <a:gd name="T8" fmla="*/ 31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7" y="17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6"/>
                      <a:pt x="0" y="85"/>
                      <a:pt x="6" y="91"/>
                    </a:cubicBezTo>
                    <a:cubicBezTo>
                      <a:pt x="12" y="98"/>
                      <a:pt x="25" y="95"/>
                      <a:pt x="31" y="88"/>
                    </a:cubicBezTo>
                    <a:cubicBezTo>
                      <a:pt x="37" y="80"/>
                      <a:pt x="37" y="69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884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6631026" y="2577020"/>
                <a:ext cx="12298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3 w 37"/>
                  <a:gd name="T5" fmla="*/ 69 h 98"/>
                  <a:gd name="T6" fmla="*/ 6 w 37"/>
                  <a:gd name="T7" fmla="*/ 91 h 98"/>
                  <a:gd name="T8" fmla="*/ 31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7" y="18"/>
                      <a:pt x="14" y="0"/>
                    </a:cubicBezTo>
                    <a:cubicBezTo>
                      <a:pt x="10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8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85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6641382" y="2436569"/>
                <a:ext cx="12298" cy="32362"/>
              </a:xfrm>
              <a:custGeom>
                <a:avLst/>
                <a:gdLst>
                  <a:gd name="T0" fmla="*/ 36 w 37"/>
                  <a:gd name="T1" fmla="*/ 61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1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1"/>
                      <a:pt x="37" y="70"/>
                      <a:pt x="36" y="61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86"/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6716462" y="2393852"/>
                <a:ext cx="12298" cy="33009"/>
              </a:xfrm>
              <a:custGeom>
                <a:avLst/>
                <a:gdLst>
                  <a:gd name="T0" fmla="*/ 36 w 37"/>
                  <a:gd name="T1" fmla="*/ 61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2 h 99"/>
                  <a:gd name="T8" fmla="*/ 31 w 37"/>
                  <a:gd name="T9" fmla="*/ 88 h 99"/>
                  <a:gd name="T10" fmla="*/ 36 w 37"/>
                  <a:gd name="T11" fmla="*/ 6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1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1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1"/>
                      <a:pt x="37" y="70"/>
                      <a:pt x="36" y="61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87"/>
              <p:cNvSpPr/>
              <p:nvPr>
                <p:custDataLst>
                  <p:tags r:id="rId45"/>
                </p:custDataLst>
              </p:nvPr>
            </p:nvSpPr>
            <p:spPr bwMode="auto">
              <a:xfrm>
                <a:off x="6830376" y="2397735"/>
                <a:ext cx="12298" cy="33009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2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0" y="23"/>
                      <a:pt x="6" y="46"/>
                      <a:pt x="3" y="69"/>
                    </a:cubicBezTo>
                    <a:cubicBezTo>
                      <a:pt x="1" y="77"/>
                      <a:pt x="0" y="86"/>
                      <a:pt x="6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8"/>
              <p:cNvSpPr/>
              <p:nvPr>
                <p:custDataLst>
                  <p:tags r:id="rId46"/>
                </p:custDataLst>
              </p:nvPr>
            </p:nvSpPr>
            <p:spPr bwMode="auto">
              <a:xfrm>
                <a:off x="6458213" y="2483170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889"/>
              <p:cNvSpPr/>
              <p:nvPr>
                <p:custDataLst>
                  <p:tags r:id="rId47"/>
                </p:custDataLst>
              </p:nvPr>
            </p:nvSpPr>
            <p:spPr bwMode="auto">
              <a:xfrm>
                <a:off x="6425204" y="2528477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1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0" y="23"/>
                      <a:pt x="6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890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6491869" y="2416505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5 w 37"/>
                  <a:gd name="T3" fmla="*/ 0 h 99"/>
                  <a:gd name="T4" fmla="*/ 3 w 37"/>
                  <a:gd name="T5" fmla="*/ 69 h 99"/>
                  <a:gd name="T6" fmla="*/ 6 w 37"/>
                  <a:gd name="T7" fmla="*/ 91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5" y="0"/>
                    </a:cubicBezTo>
                    <a:cubicBezTo>
                      <a:pt x="11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891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6391548" y="2410680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4" y="96"/>
                      <a:pt x="30" y="88"/>
                    </a:cubicBezTo>
                    <a:cubicBezTo>
                      <a:pt x="36" y="81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892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6583777" y="2549189"/>
                <a:ext cx="11650" cy="33009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6" y="81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Freeform 811"/>
            <p:cNvSpPr/>
            <p:nvPr>
              <p:custDataLst>
                <p:tags r:id="rId51"/>
              </p:custDataLst>
            </p:nvPr>
          </p:nvSpPr>
          <p:spPr bwMode="auto">
            <a:xfrm rot="19723135">
              <a:off x="10356" y="2894"/>
              <a:ext cx="56" cy="84"/>
            </a:xfrm>
            <a:custGeom>
              <a:avLst/>
              <a:gdLst>
                <a:gd name="T0" fmla="*/ 35 w 114"/>
                <a:gd name="T1" fmla="*/ 171 h 171"/>
                <a:gd name="T2" fmla="*/ 109 w 114"/>
                <a:gd name="T3" fmla="*/ 21 h 171"/>
                <a:gd name="T4" fmla="*/ 110 w 114"/>
                <a:gd name="T5" fmla="*/ 3 h 171"/>
                <a:gd name="T6" fmla="*/ 98 w 114"/>
                <a:gd name="T7" fmla="*/ 3 h 171"/>
                <a:gd name="T8" fmla="*/ 89 w 114"/>
                <a:gd name="T9" fmla="*/ 12 h 171"/>
                <a:gd name="T10" fmla="*/ 0 w 114"/>
                <a:gd name="T11" fmla="*/ 147 h 171"/>
                <a:gd name="T12" fmla="*/ 35 w 114"/>
                <a:gd name="T13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71">
                  <a:moveTo>
                    <a:pt x="35" y="171"/>
                  </a:moveTo>
                  <a:cubicBezTo>
                    <a:pt x="60" y="121"/>
                    <a:pt x="84" y="71"/>
                    <a:pt x="109" y="21"/>
                  </a:cubicBezTo>
                  <a:cubicBezTo>
                    <a:pt x="112" y="15"/>
                    <a:pt x="114" y="7"/>
                    <a:pt x="110" y="3"/>
                  </a:cubicBezTo>
                  <a:cubicBezTo>
                    <a:pt x="107" y="0"/>
                    <a:pt x="101" y="0"/>
                    <a:pt x="98" y="3"/>
                  </a:cubicBezTo>
                  <a:cubicBezTo>
                    <a:pt x="94" y="5"/>
                    <a:pt x="91" y="9"/>
                    <a:pt x="89" y="12"/>
                  </a:cubicBezTo>
                  <a:cubicBezTo>
                    <a:pt x="59" y="57"/>
                    <a:pt x="30" y="102"/>
                    <a:pt x="0" y="147"/>
                  </a:cubicBezTo>
                  <a:cubicBezTo>
                    <a:pt x="10" y="155"/>
                    <a:pt x="25" y="164"/>
                    <a:pt x="35" y="17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812"/>
            <p:cNvSpPr/>
            <p:nvPr>
              <p:custDataLst>
                <p:tags r:id="rId52"/>
              </p:custDataLst>
            </p:nvPr>
          </p:nvSpPr>
          <p:spPr bwMode="auto">
            <a:xfrm rot="19543135">
              <a:off x="10159" y="3334"/>
              <a:ext cx="387" cy="405"/>
            </a:xfrm>
            <a:custGeom>
              <a:avLst/>
              <a:gdLst>
                <a:gd name="T0" fmla="*/ 142 w 789"/>
                <a:gd name="T1" fmla="*/ 826 h 826"/>
                <a:gd name="T2" fmla="*/ 96 w 789"/>
                <a:gd name="T3" fmla="*/ 819 h 826"/>
                <a:gd name="T4" fmla="*/ 1 w 789"/>
                <a:gd name="T5" fmla="*/ 713 h 826"/>
                <a:gd name="T6" fmla="*/ 16 w 789"/>
                <a:gd name="T7" fmla="*/ 695 h 826"/>
                <a:gd name="T8" fmla="*/ 34 w 789"/>
                <a:gd name="T9" fmla="*/ 709 h 826"/>
                <a:gd name="T10" fmla="*/ 105 w 789"/>
                <a:gd name="T11" fmla="*/ 787 h 826"/>
                <a:gd name="T12" fmla="*/ 221 w 789"/>
                <a:gd name="T13" fmla="*/ 773 h 826"/>
                <a:gd name="T14" fmla="*/ 403 w 789"/>
                <a:gd name="T15" fmla="*/ 575 h 826"/>
                <a:gd name="T16" fmla="*/ 756 w 789"/>
                <a:gd name="T17" fmla="*/ 10 h 826"/>
                <a:gd name="T18" fmla="*/ 779 w 789"/>
                <a:gd name="T19" fmla="*/ 5 h 826"/>
                <a:gd name="T20" fmla="*/ 784 w 789"/>
                <a:gd name="T21" fmla="*/ 28 h 826"/>
                <a:gd name="T22" fmla="*/ 431 w 789"/>
                <a:gd name="T23" fmla="*/ 592 h 826"/>
                <a:gd name="T24" fmla="*/ 235 w 789"/>
                <a:gd name="T25" fmla="*/ 803 h 826"/>
                <a:gd name="T26" fmla="*/ 142 w 789"/>
                <a:gd name="T27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9" h="826">
                  <a:moveTo>
                    <a:pt x="142" y="826"/>
                  </a:moveTo>
                  <a:cubicBezTo>
                    <a:pt x="126" y="826"/>
                    <a:pt x="111" y="824"/>
                    <a:pt x="96" y="819"/>
                  </a:cubicBezTo>
                  <a:cubicBezTo>
                    <a:pt x="45" y="804"/>
                    <a:pt x="6" y="761"/>
                    <a:pt x="1" y="713"/>
                  </a:cubicBezTo>
                  <a:cubicBezTo>
                    <a:pt x="0" y="704"/>
                    <a:pt x="7" y="696"/>
                    <a:pt x="16" y="695"/>
                  </a:cubicBezTo>
                  <a:cubicBezTo>
                    <a:pt x="25" y="694"/>
                    <a:pt x="33" y="700"/>
                    <a:pt x="34" y="709"/>
                  </a:cubicBezTo>
                  <a:cubicBezTo>
                    <a:pt x="38" y="744"/>
                    <a:pt x="67" y="776"/>
                    <a:pt x="105" y="787"/>
                  </a:cubicBezTo>
                  <a:cubicBezTo>
                    <a:pt x="140" y="798"/>
                    <a:pt x="181" y="793"/>
                    <a:pt x="221" y="773"/>
                  </a:cubicBezTo>
                  <a:cubicBezTo>
                    <a:pt x="304" y="733"/>
                    <a:pt x="359" y="645"/>
                    <a:pt x="403" y="575"/>
                  </a:cubicBezTo>
                  <a:cubicBezTo>
                    <a:pt x="756" y="10"/>
                    <a:pt x="756" y="10"/>
                    <a:pt x="756" y="10"/>
                  </a:cubicBezTo>
                  <a:cubicBezTo>
                    <a:pt x="761" y="3"/>
                    <a:pt x="771" y="0"/>
                    <a:pt x="779" y="5"/>
                  </a:cubicBezTo>
                  <a:cubicBezTo>
                    <a:pt x="787" y="10"/>
                    <a:pt x="789" y="20"/>
                    <a:pt x="784" y="28"/>
                  </a:cubicBezTo>
                  <a:cubicBezTo>
                    <a:pt x="431" y="592"/>
                    <a:pt x="431" y="592"/>
                    <a:pt x="431" y="592"/>
                  </a:cubicBezTo>
                  <a:cubicBezTo>
                    <a:pt x="385" y="666"/>
                    <a:pt x="327" y="759"/>
                    <a:pt x="235" y="803"/>
                  </a:cubicBezTo>
                  <a:cubicBezTo>
                    <a:pt x="204" y="818"/>
                    <a:pt x="173" y="826"/>
                    <a:pt x="142" y="82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813"/>
            <p:cNvSpPr/>
            <p:nvPr>
              <p:custDataLst>
                <p:tags r:id="rId53"/>
              </p:custDataLst>
            </p:nvPr>
          </p:nvSpPr>
          <p:spPr>
            <a:xfrm>
              <a:off x="9921" y="2975"/>
              <a:ext cx="918" cy="368"/>
            </a:xfrm>
            <a:custGeom>
              <a:avLst/>
              <a:gdLst>
                <a:gd name="connsiteX0" fmla="*/ 286191 w 583020"/>
                <a:gd name="connsiteY0" fmla="*/ 14 h 233936"/>
                <a:gd name="connsiteX1" fmla="*/ 583020 w 583020"/>
                <a:gd name="connsiteY1" fmla="*/ 204788 h 233936"/>
                <a:gd name="connsiteX2" fmla="*/ 531002 w 583020"/>
                <a:gd name="connsiteY2" fmla="*/ 194305 h 233936"/>
                <a:gd name="connsiteX3" fmla="*/ 482455 w 583020"/>
                <a:gd name="connsiteY3" fmla="*/ 220996 h 233936"/>
                <a:gd name="connsiteX4" fmla="*/ 424672 w 583020"/>
                <a:gd name="connsiteY4" fmla="*/ 204269 h 233936"/>
                <a:gd name="connsiteX5" fmla="*/ 370731 w 583020"/>
                <a:gd name="connsiteY5" fmla="*/ 227479 h 233936"/>
                <a:gd name="connsiteX6" fmla="*/ 237506 w 583020"/>
                <a:gd name="connsiteY6" fmla="*/ 233936 h 233936"/>
                <a:gd name="connsiteX7" fmla="*/ 95611 w 583020"/>
                <a:gd name="connsiteY7" fmla="*/ 219938 h 233936"/>
                <a:gd name="connsiteX8" fmla="*/ 0 w 583020"/>
                <a:gd name="connsiteY8" fmla="*/ 204143 h 233936"/>
                <a:gd name="connsiteX9" fmla="*/ 109990 w 583020"/>
                <a:gd name="connsiteY9" fmla="*/ 55727 h 233936"/>
                <a:gd name="connsiteX10" fmla="*/ 286191 w 583020"/>
                <a:gd name="connsiteY10" fmla="*/ 14 h 233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3020" h="233936">
                  <a:moveTo>
                    <a:pt x="286191" y="14"/>
                  </a:moveTo>
                  <a:cubicBezTo>
                    <a:pt x="286120" y="1570"/>
                    <a:pt x="525718" y="-2073"/>
                    <a:pt x="583020" y="204788"/>
                  </a:cubicBezTo>
                  <a:cubicBezTo>
                    <a:pt x="583020" y="204788"/>
                    <a:pt x="548771" y="191606"/>
                    <a:pt x="531002" y="194305"/>
                  </a:cubicBezTo>
                  <a:cubicBezTo>
                    <a:pt x="513057" y="196744"/>
                    <a:pt x="495023" y="207907"/>
                    <a:pt x="482455" y="220996"/>
                  </a:cubicBezTo>
                  <a:cubicBezTo>
                    <a:pt x="465923" y="208913"/>
                    <a:pt x="445305" y="203006"/>
                    <a:pt x="424672" y="204269"/>
                  </a:cubicBezTo>
                  <a:cubicBezTo>
                    <a:pt x="404469" y="205611"/>
                    <a:pt x="385715" y="213498"/>
                    <a:pt x="370731" y="227479"/>
                  </a:cubicBezTo>
                  <a:cubicBezTo>
                    <a:pt x="329813" y="203403"/>
                    <a:pt x="275408" y="205462"/>
                    <a:pt x="237506" y="233936"/>
                  </a:cubicBezTo>
                  <a:cubicBezTo>
                    <a:pt x="197489" y="205102"/>
                    <a:pt x="140865" y="201141"/>
                    <a:pt x="95611" y="219938"/>
                  </a:cubicBezTo>
                  <a:cubicBezTo>
                    <a:pt x="67013" y="201772"/>
                    <a:pt x="32662" y="196190"/>
                    <a:pt x="0" y="204143"/>
                  </a:cubicBezTo>
                  <a:cubicBezTo>
                    <a:pt x="19983" y="144950"/>
                    <a:pt x="58945" y="92030"/>
                    <a:pt x="109990" y="55727"/>
                  </a:cubicBezTo>
                  <a:cubicBezTo>
                    <a:pt x="160864" y="19165"/>
                    <a:pt x="223556" y="-597"/>
                    <a:pt x="28619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" name="文本框 71"/>
            <p:cNvSpPr txBox="1"/>
            <p:nvPr>
              <p:custDataLst>
                <p:tags r:id="rId54"/>
              </p:custDataLst>
            </p:nvPr>
          </p:nvSpPr>
          <p:spPr>
            <a:xfrm>
              <a:off x="10157" y="2978"/>
              <a:ext cx="448" cy="362"/>
            </a:xfrm>
            <a:prstGeom prst="rect">
              <a:avLst/>
            </a:prstGeom>
            <a:noFill/>
          </p:spPr>
          <p:txBody>
            <a:bodyPr wrap="square" rtlCol="0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02</a:t>
              </a:r>
              <a:endParaRPr lang="en-US" altLang="zh-CN" sz="1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74" name="内容占位符 6"/>
          <p:cNvSpPr>
            <a:spLocks noGrp="1"/>
          </p:cNvSpPr>
          <p:nvPr>
            <p:custDataLst>
              <p:tags r:id="rId55"/>
            </p:custDataLst>
          </p:nvPr>
        </p:nvSpPr>
        <p:spPr>
          <a:xfrm>
            <a:off x="1873885" y="3305175"/>
            <a:ext cx="8214360" cy="895985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2000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说明：无论服务器是否已经运行，都可以用restart选项重启服务器。
</a:t>
            </a:r>
            <a:r>
              <a:rPr lang="en-US" altLang="zh-CN" sz="20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   </a:t>
            </a:r>
            <a:r>
              <a:rPr lang="zh-CN" altLang="en-US" sz="20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[root@localhost ~] # sysemctl restart httpd.service</a:t>
            </a:r>
            <a:endParaRPr lang="zh-CN" altLang="en-US" sz="200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内容占位符 6"/>
          <p:cNvSpPr>
            <a:spLocks noGrp="1"/>
          </p:cNvSpPr>
          <p:nvPr>
            <p:custDataLst>
              <p:tags r:id="rId56"/>
            </p:custDataLst>
          </p:nvPr>
        </p:nvSpPr>
        <p:spPr>
          <a:xfrm>
            <a:off x="1863090" y="2931160"/>
            <a:ext cx="8214360" cy="370840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Arial" panose="020B0604020202020204" pitchFamily="34" charset="0"/>
              </a:rPr>
              <a:t>（5）使用sysemctl restart命令重启Apache HTTP服务器。</a:t>
            </a:r>
            <a:endParaRPr lang="zh-CN" altLang="en-US" sz="2000" b="1" spc="300">
              <a:solidFill>
                <a:schemeClr val="dk1">
                  <a:lumMod val="85000"/>
                  <a:lumOff val="15000"/>
                </a:schemeClr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Arial" panose="020B0604020202020204" pitchFamily="34" charset="0"/>
            </a:endParaRPr>
          </a:p>
        </p:txBody>
      </p:sp>
      <p:grpSp>
        <p:nvGrpSpPr>
          <p:cNvPr id="452" name="组合 451"/>
          <p:cNvGrpSpPr/>
          <p:nvPr>
            <p:custDataLst>
              <p:tags r:id="rId57"/>
            </p:custDataLst>
          </p:nvPr>
        </p:nvGrpSpPr>
        <p:grpSpPr>
          <a:xfrm>
            <a:off x="1437945" y="2377982"/>
            <a:ext cx="49700" cy="523029"/>
            <a:chOff x="5726" y="3476"/>
            <a:chExt cx="84" cy="884"/>
          </a:xfrm>
        </p:grpSpPr>
        <p:cxnSp>
          <p:nvCxnSpPr>
            <p:cNvPr id="10" name="直接连接符 9"/>
            <p:cNvCxnSpPr/>
            <p:nvPr>
              <p:custDataLst>
                <p:tags r:id="rId58"/>
              </p:custDataLst>
            </p:nvPr>
          </p:nvCxnSpPr>
          <p:spPr>
            <a:xfrm flipH="1">
              <a:off x="5769" y="3544"/>
              <a:ext cx="0" cy="817"/>
            </a:xfrm>
            <a:prstGeom prst="line">
              <a:avLst/>
            </a:prstGeom>
            <a:ln w="3175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>
              <p:custDataLst>
                <p:tags r:id="rId59"/>
              </p:custDataLst>
            </p:nvPr>
          </p:nvSpPr>
          <p:spPr>
            <a:xfrm flipH="1">
              <a:off x="5726" y="3476"/>
              <a:ext cx="85" cy="8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60"/>
              </p:custDataLst>
            </p:nvPr>
          </p:nvSpPr>
          <p:spPr>
            <a:xfrm flipH="1">
              <a:off x="5726" y="4272"/>
              <a:ext cx="85" cy="8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3" name="组合 452"/>
          <p:cNvGrpSpPr/>
          <p:nvPr>
            <p:custDataLst>
              <p:tags r:id="rId61"/>
            </p:custDataLst>
          </p:nvPr>
        </p:nvGrpSpPr>
        <p:grpSpPr>
          <a:xfrm>
            <a:off x="1437945" y="4071942"/>
            <a:ext cx="49700" cy="523029"/>
            <a:chOff x="5726" y="5945"/>
            <a:chExt cx="84" cy="884"/>
          </a:xfrm>
        </p:grpSpPr>
        <p:cxnSp>
          <p:nvCxnSpPr>
            <p:cNvPr id="259" name="直接连接符 258"/>
            <p:cNvCxnSpPr/>
            <p:nvPr>
              <p:custDataLst>
                <p:tags r:id="rId62"/>
              </p:custDataLst>
            </p:nvPr>
          </p:nvCxnSpPr>
          <p:spPr>
            <a:xfrm flipH="1">
              <a:off x="5769" y="6013"/>
              <a:ext cx="0" cy="817"/>
            </a:xfrm>
            <a:prstGeom prst="line">
              <a:avLst/>
            </a:prstGeom>
            <a:ln w="3175"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椭圆 259"/>
            <p:cNvSpPr/>
            <p:nvPr>
              <p:custDataLst>
                <p:tags r:id="rId63"/>
              </p:custDataLst>
            </p:nvPr>
          </p:nvSpPr>
          <p:spPr>
            <a:xfrm flipH="1">
              <a:off x="5726" y="5945"/>
              <a:ext cx="85" cy="8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1" name="椭圆 260"/>
            <p:cNvSpPr/>
            <p:nvPr>
              <p:custDataLst>
                <p:tags r:id="rId64"/>
              </p:custDataLst>
            </p:nvPr>
          </p:nvSpPr>
          <p:spPr>
            <a:xfrm flipH="1">
              <a:off x="5726" y="6741"/>
              <a:ext cx="85" cy="8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7" name="组合 266"/>
          <p:cNvGrpSpPr/>
          <p:nvPr>
            <p:custDataLst>
              <p:tags r:id="rId65"/>
            </p:custDataLst>
          </p:nvPr>
        </p:nvGrpSpPr>
        <p:grpSpPr>
          <a:xfrm>
            <a:off x="1136198" y="4802741"/>
            <a:ext cx="652602" cy="603023"/>
            <a:chOff x="9921" y="2894"/>
            <a:chExt cx="918" cy="847"/>
          </a:xfrm>
        </p:grpSpPr>
        <p:grpSp>
          <p:nvGrpSpPr>
            <p:cNvPr id="268" name="组合 267"/>
            <p:cNvGrpSpPr/>
            <p:nvPr/>
          </p:nvGrpSpPr>
          <p:grpSpPr>
            <a:xfrm rot="250658">
              <a:off x="10006" y="3340"/>
              <a:ext cx="792" cy="401"/>
              <a:chOff x="6391548" y="2393852"/>
              <a:chExt cx="451126" cy="228475"/>
            </a:xfrm>
          </p:grpSpPr>
          <p:sp>
            <p:nvSpPr>
              <p:cNvPr id="269" name="Freeform 876"/>
              <p:cNvSpPr/>
              <p:nvPr>
                <p:custDataLst>
                  <p:tags r:id="rId66"/>
                </p:custDataLst>
              </p:nvPr>
            </p:nvSpPr>
            <p:spPr bwMode="auto">
              <a:xfrm>
                <a:off x="6543002" y="2485112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Freeform 877"/>
              <p:cNvSpPr/>
              <p:nvPr>
                <p:custDataLst>
                  <p:tags r:id="rId67"/>
                </p:custDataLst>
              </p:nvPr>
            </p:nvSpPr>
            <p:spPr bwMode="auto">
              <a:xfrm>
                <a:off x="6554652" y="2406796"/>
                <a:ext cx="12298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2 w 37"/>
                  <a:gd name="T5" fmla="*/ 69 h 98"/>
                  <a:gd name="T6" fmla="*/ 5 w 37"/>
                  <a:gd name="T7" fmla="*/ 91 h 98"/>
                  <a:gd name="T8" fmla="*/ 31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6" y="17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6"/>
                      <a:pt x="0" y="85"/>
                      <a:pt x="5" y="91"/>
                    </a:cubicBezTo>
                    <a:cubicBezTo>
                      <a:pt x="12" y="98"/>
                      <a:pt x="25" y="95"/>
                      <a:pt x="31" y="88"/>
                    </a:cubicBezTo>
                    <a:cubicBezTo>
                      <a:pt x="36" y="80"/>
                      <a:pt x="37" y="69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1" name="Freeform 878"/>
              <p:cNvSpPr/>
              <p:nvPr>
                <p:custDataLst>
                  <p:tags r:id="rId68"/>
                </p:custDataLst>
              </p:nvPr>
            </p:nvSpPr>
            <p:spPr bwMode="auto">
              <a:xfrm>
                <a:off x="6504814" y="2526535"/>
                <a:ext cx="11650" cy="32362"/>
              </a:xfrm>
              <a:custGeom>
                <a:avLst/>
                <a:gdLst>
                  <a:gd name="T0" fmla="*/ 36 w 36"/>
                  <a:gd name="T1" fmla="*/ 60 h 99"/>
                  <a:gd name="T2" fmla="*/ 14 w 36"/>
                  <a:gd name="T3" fmla="*/ 0 h 99"/>
                  <a:gd name="T4" fmla="*/ 2 w 36"/>
                  <a:gd name="T5" fmla="*/ 69 h 99"/>
                  <a:gd name="T6" fmla="*/ 5 w 36"/>
                  <a:gd name="T7" fmla="*/ 92 h 99"/>
                  <a:gd name="T8" fmla="*/ 30 w 36"/>
                  <a:gd name="T9" fmla="*/ 88 h 99"/>
                  <a:gd name="T10" fmla="*/ 36 w 36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4" y="96"/>
                      <a:pt x="30" y="88"/>
                    </a:cubicBezTo>
                    <a:cubicBezTo>
                      <a:pt x="36" y="80"/>
                      <a:pt x="36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Freeform 879"/>
              <p:cNvSpPr/>
              <p:nvPr>
                <p:custDataLst>
                  <p:tags r:id="rId69"/>
                </p:custDataLst>
              </p:nvPr>
            </p:nvSpPr>
            <p:spPr bwMode="auto">
              <a:xfrm>
                <a:off x="6546238" y="2589318"/>
                <a:ext cx="12298" cy="33009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1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1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3" name="Freeform 880"/>
              <p:cNvSpPr/>
              <p:nvPr>
                <p:custDataLst>
                  <p:tags r:id="rId70"/>
                </p:custDataLst>
              </p:nvPr>
            </p:nvSpPr>
            <p:spPr bwMode="auto">
              <a:xfrm>
                <a:off x="6702869" y="2467637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2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0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Freeform 881"/>
              <p:cNvSpPr/>
              <p:nvPr>
                <p:custDataLst>
                  <p:tags r:id="rId71"/>
                </p:custDataLst>
              </p:nvPr>
            </p:nvSpPr>
            <p:spPr bwMode="auto">
              <a:xfrm>
                <a:off x="6598017" y="2487701"/>
                <a:ext cx="12298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2 w 37"/>
                  <a:gd name="T5" fmla="*/ 69 h 98"/>
                  <a:gd name="T6" fmla="*/ 5 w 37"/>
                  <a:gd name="T7" fmla="*/ 91 h 98"/>
                  <a:gd name="T8" fmla="*/ 30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6" y="17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1"/>
                    </a:cubicBezTo>
                    <a:cubicBezTo>
                      <a:pt x="12" y="98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5" name="Freeform 882"/>
              <p:cNvSpPr/>
              <p:nvPr>
                <p:custDataLst>
                  <p:tags r:id="rId72"/>
                </p:custDataLst>
              </p:nvPr>
            </p:nvSpPr>
            <p:spPr bwMode="auto">
              <a:xfrm>
                <a:off x="6767593" y="2444336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1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1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Freeform 883"/>
              <p:cNvSpPr/>
              <p:nvPr>
                <p:custDataLst>
                  <p:tags r:id="rId73"/>
                </p:custDataLst>
              </p:nvPr>
            </p:nvSpPr>
            <p:spPr bwMode="auto">
              <a:xfrm>
                <a:off x="6678274" y="2546600"/>
                <a:ext cx="11650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2 w 37"/>
                  <a:gd name="T5" fmla="*/ 69 h 98"/>
                  <a:gd name="T6" fmla="*/ 6 w 37"/>
                  <a:gd name="T7" fmla="*/ 91 h 98"/>
                  <a:gd name="T8" fmla="*/ 31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7" y="17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6"/>
                      <a:pt x="0" y="85"/>
                      <a:pt x="6" y="91"/>
                    </a:cubicBezTo>
                    <a:cubicBezTo>
                      <a:pt x="12" y="98"/>
                      <a:pt x="25" y="95"/>
                      <a:pt x="31" y="88"/>
                    </a:cubicBezTo>
                    <a:cubicBezTo>
                      <a:pt x="37" y="80"/>
                      <a:pt x="37" y="69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7" name="Freeform 884"/>
              <p:cNvSpPr/>
              <p:nvPr>
                <p:custDataLst>
                  <p:tags r:id="rId74"/>
                </p:custDataLst>
              </p:nvPr>
            </p:nvSpPr>
            <p:spPr bwMode="auto">
              <a:xfrm>
                <a:off x="6631026" y="2577020"/>
                <a:ext cx="12298" cy="32362"/>
              </a:xfrm>
              <a:custGeom>
                <a:avLst/>
                <a:gdLst>
                  <a:gd name="T0" fmla="*/ 36 w 37"/>
                  <a:gd name="T1" fmla="*/ 60 h 98"/>
                  <a:gd name="T2" fmla="*/ 14 w 37"/>
                  <a:gd name="T3" fmla="*/ 0 h 98"/>
                  <a:gd name="T4" fmla="*/ 3 w 37"/>
                  <a:gd name="T5" fmla="*/ 69 h 98"/>
                  <a:gd name="T6" fmla="*/ 6 w 37"/>
                  <a:gd name="T7" fmla="*/ 91 h 98"/>
                  <a:gd name="T8" fmla="*/ 31 w 37"/>
                  <a:gd name="T9" fmla="*/ 88 h 98"/>
                  <a:gd name="T10" fmla="*/ 36 w 37"/>
                  <a:gd name="T11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8">
                    <a:moveTo>
                      <a:pt x="36" y="60"/>
                    </a:moveTo>
                    <a:cubicBezTo>
                      <a:pt x="34" y="38"/>
                      <a:pt x="27" y="18"/>
                      <a:pt x="14" y="0"/>
                    </a:cubicBezTo>
                    <a:cubicBezTo>
                      <a:pt x="10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8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Freeform 885"/>
              <p:cNvSpPr/>
              <p:nvPr>
                <p:custDataLst>
                  <p:tags r:id="rId75"/>
                </p:custDataLst>
              </p:nvPr>
            </p:nvSpPr>
            <p:spPr bwMode="auto">
              <a:xfrm>
                <a:off x="6641382" y="2436569"/>
                <a:ext cx="12298" cy="32362"/>
              </a:xfrm>
              <a:custGeom>
                <a:avLst/>
                <a:gdLst>
                  <a:gd name="T0" fmla="*/ 36 w 37"/>
                  <a:gd name="T1" fmla="*/ 61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1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1"/>
                      <a:pt x="37" y="70"/>
                      <a:pt x="36" y="61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9" name="Freeform 886"/>
              <p:cNvSpPr/>
              <p:nvPr>
                <p:custDataLst>
                  <p:tags r:id="rId76"/>
                </p:custDataLst>
              </p:nvPr>
            </p:nvSpPr>
            <p:spPr bwMode="auto">
              <a:xfrm>
                <a:off x="6716462" y="2393852"/>
                <a:ext cx="12298" cy="33009"/>
              </a:xfrm>
              <a:custGeom>
                <a:avLst/>
                <a:gdLst>
                  <a:gd name="T0" fmla="*/ 36 w 37"/>
                  <a:gd name="T1" fmla="*/ 61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2 h 99"/>
                  <a:gd name="T8" fmla="*/ 31 w 37"/>
                  <a:gd name="T9" fmla="*/ 88 h 99"/>
                  <a:gd name="T10" fmla="*/ 36 w 37"/>
                  <a:gd name="T11" fmla="*/ 6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1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1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1"/>
                      <a:pt x="37" y="70"/>
                      <a:pt x="36" y="61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Freeform 887"/>
              <p:cNvSpPr/>
              <p:nvPr>
                <p:custDataLst>
                  <p:tags r:id="rId77"/>
                </p:custDataLst>
              </p:nvPr>
            </p:nvSpPr>
            <p:spPr bwMode="auto">
              <a:xfrm>
                <a:off x="6830376" y="2397735"/>
                <a:ext cx="12298" cy="33009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2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0" y="23"/>
                      <a:pt x="6" y="46"/>
                      <a:pt x="3" y="69"/>
                    </a:cubicBezTo>
                    <a:cubicBezTo>
                      <a:pt x="1" y="77"/>
                      <a:pt x="0" y="86"/>
                      <a:pt x="6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1" name="Freeform 888"/>
              <p:cNvSpPr/>
              <p:nvPr>
                <p:custDataLst>
                  <p:tags r:id="rId78"/>
                </p:custDataLst>
              </p:nvPr>
            </p:nvSpPr>
            <p:spPr bwMode="auto">
              <a:xfrm>
                <a:off x="6458213" y="2483170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0" y="88"/>
                    </a:cubicBezTo>
                    <a:cubicBezTo>
                      <a:pt x="36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2" name="Freeform 889"/>
              <p:cNvSpPr/>
              <p:nvPr>
                <p:custDataLst>
                  <p:tags r:id="rId79"/>
                </p:custDataLst>
              </p:nvPr>
            </p:nvSpPr>
            <p:spPr bwMode="auto">
              <a:xfrm>
                <a:off x="6425204" y="2528477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3 w 37"/>
                  <a:gd name="T5" fmla="*/ 69 h 99"/>
                  <a:gd name="T6" fmla="*/ 6 w 37"/>
                  <a:gd name="T7" fmla="*/ 91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4" y="0"/>
                    </a:cubicBezTo>
                    <a:cubicBezTo>
                      <a:pt x="10" y="23"/>
                      <a:pt x="6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3" name="Freeform 890"/>
              <p:cNvSpPr/>
              <p:nvPr>
                <p:custDataLst>
                  <p:tags r:id="rId80"/>
                </p:custDataLst>
              </p:nvPr>
            </p:nvSpPr>
            <p:spPr bwMode="auto">
              <a:xfrm>
                <a:off x="6491869" y="2416505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5 w 37"/>
                  <a:gd name="T3" fmla="*/ 0 h 99"/>
                  <a:gd name="T4" fmla="*/ 3 w 37"/>
                  <a:gd name="T5" fmla="*/ 69 h 99"/>
                  <a:gd name="T6" fmla="*/ 6 w 37"/>
                  <a:gd name="T7" fmla="*/ 91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7" y="18"/>
                      <a:pt x="15" y="0"/>
                    </a:cubicBezTo>
                    <a:cubicBezTo>
                      <a:pt x="11" y="23"/>
                      <a:pt x="7" y="46"/>
                      <a:pt x="3" y="69"/>
                    </a:cubicBezTo>
                    <a:cubicBezTo>
                      <a:pt x="1" y="77"/>
                      <a:pt x="0" y="86"/>
                      <a:pt x="6" y="91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7" y="80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4" name="Freeform 891"/>
              <p:cNvSpPr/>
              <p:nvPr>
                <p:custDataLst>
                  <p:tags r:id="rId81"/>
                </p:custDataLst>
              </p:nvPr>
            </p:nvSpPr>
            <p:spPr bwMode="auto">
              <a:xfrm>
                <a:off x="6391548" y="2410680"/>
                <a:ext cx="12298" cy="32362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0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4" y="96"/>
                      <a:pt x="30" y="88"/>
                    </a:cubicBezTo>
                    <a:cubicBezTo>
                      <a:pt x="36" y="81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5" name="Freeform 892"/>
              <p:cNvSpPr/>
              <p:nvPr>
                <p:custDataLst>
                  <p:tags r:id="rId82"/>
                </p:custDataLst>
              </p:nvPr>
            </p:nvSpPr>
            <p:spPr bwMode="auto">
              <a:xfrm>
                <a:off x="6583777" y="2549189"/>
                <a:ext cx="11650" cy="33009"/>
              </a:xfrm>
              <a:custGeom>
                <a:avLst/>
                <a:gdLst>
                  <a:gd name="T0" fmla="*/ 36 w 37"/>
                  <a:gd name="T1" fmla="*/ 60 h 99"/>
                  <a:gd name="T2" fmla="*/ 14 w 37"/>
                  <a:gd name="T3" fmla="*/ 0 h 99"/>
                  <a:gd name="T4" fmla="*/ 2 w 37"/>
                  <a:gd name="T5" fmla="*/ 69 h 99"/>
                  <a:gd name="T6" fmla="*/ 5 w 37"/>
                  <a:gd name="T7" fmla="*/ 92 h 99"/>
                  <a:gd name="T8" fmla="*/ 31 w 37"/>
                  <a:gd name="T9" fmla="*/ 88 h 99"/>
                  <a:gd name="T10" fmla="*/ 36 w 37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99">
                    <a:moveTo>
                      <a:pt x="36" y="60"/>
                    </a:moveTo>
                    <a:cubicBezTo>
                      <a:pt x="34" y="39"/>
                      <a:pt x="26" y="18"/>
                      <a:pt x="14" y="0"/>
                    </a:cubicBezTo>
                    <a:cubicBezTo>
                      <a:pt x="10" y="23"/>
                      <a:pt x="6" y="46"/>
                      <a:pt x="2" y="69"/>
                    </a:cubicBezTo>
                    <a:cubicBezTo>
                      <a:pt x="1" y="77"/>
                      <a:pt x="0" y="86"/>
                      <a:pt x="5" y="92"/>
                    </a:cubicBezTo>
                    <a:cubicBezTo>
                      <a:pt x="12" y="99"/>
                      <a:pt x="25" y="96"/>
                      <a:pt x="31" y="88"/>
                    </a:cubicBezTo>
                    <a:cubicBezTo>
                      <a:pt x="36" y="81"/>
                      <a:pt x="37" y="70"/>
                      <a:pt x="36" y="60"/>
                    </a:cubicBezTo>
                    <a:close/>
                  </a:path>
                </a:pathLst>
              </a:custGeom>
              <a:solidFill>
                <a:srgbClr val="BDE6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6" name="Freeform 811"/>
            <p:cNvSpPr/>
            <p:nvPr>
              <p:custDataLst>
                <p:tags r:id="rId83"/>
              </p:custDataLst>
            </p:nvPr>
          </p:nvSpPr>
          <p:spPr bwMode="auto">
            <a:xfrm rot="19723135">
              <a:off x="10356" y="2894"/>
              <a:ext cx="56" cy="84"/>
            </a:xfrm>
            <a:custGeom>
              <a:avLst/>
              <a:gdLst>
                <a:gd name="T0" fmla="*/ 35 w 114"/>
                <a:gd name="T1" fmla="*/ 171 h 171"/>
                <a:gd name="T2" fmla="*/ 109 w 114"/>
                <a:gd name="T3" fmla="*/ 21 h 171"/>
                <a:gd name="T4" fmla="*/ 110 w 114"/>
                <a:gd name="T5" fmla="*/ 3 h 171"/>
                <a:gd name="T6" fmla="*/ 98 w 114"/>
                <a:gd name="T7" fmla="*/ 3 h 171"/>
                <a:gd name="T8" fmla="*/ 89 w 114"/>
                <a:gd name="T9" fmla="*/ 12 h 171"/>
                <a:gd name="T10" fmla="*/ 0 w 114"/>
                <a:gd name="T11" fmla="*/ 147 h 171"/>
                <a:gd name="T12" fmla="*/ 35 w 114"/>
                <a:gd name="T13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71">
                  <a:moveTo>
                    <a:pt x="35" y="171"/>
                  </a:moveTo>
                  <a:cubicBezTo>
                    <a:pt x="60" y="121"/>
                    <a:pt x="84" y="71"/>
                    <a:pt x="109" y="21"/>
                  </a:cubicBezTo>
                  <a:cubicBezTo>
                    <a:pt x="112" y="15"/>
                    <a:pt x="114" y="7"/>
                    <a:pt x="110" y="3"/>
                  </a:cubicBezTo>
                  <a:cubicBezTo>
                    <a:pt x="107" y="0"/>
                    <a:pt x="101" y="0"/>
                    <a:pt x="98" y="3"/>
                  </a:cubicBezTo>
                  <a:cubicBezTo>
                    <a:pt x="94" y="5"/>
                    <a:pt x="91" y="9"/>
                    <a:pt x="89" y="12"/>
                  </a:cubicBezTo>
                  <a:cubicBezTo>
                    <a:pt x="59" y="57"/>
                    <a:pt x="30" y="102"/>
                    <a:pt x="0" y="147"/>
                  </a:cubicBezTo>
                  <a:cubicBezTo>
                    <a:pt x="10" y="155"/>
                    <a:pt x="25" y="164"/>
                    <a:pt x="35" y="17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87" name="Freeform 812"/>
            <p:cNvSpPr/>
            <p:nvPr>
              <p:custDataLst>
                <p:tags r:id="rId84"/>
              </p:custDataLst>
            </p:nvPr>
          </p:nvSpPr>
          <p:spPr bwMode="auto">
            <a:xfrm rot="19543135">
              <a:off x="10159" y="3334"/>
              <a:ext cx="387" cy="405"/>
            </a:xfrm>
            <a:custGeom>
              <a:avLst/>
              <a:gdLst>
                <a:gd name="T0" fmla="*/ 142 w 789"/>
                <a:gd name="T1" fmla="*/ 826 h 826"/>
                <a:gd name="T2" fmla="*/ 96 w 789"/>
                <a:gd name="T3" fmla="*/ 819 h 826"/>
                <a:gd name="T4" fmla="*/ 1 w 789"/>
                <a:gd name="T5" fmla="*/ 713 h 826"/>
                <a:gd name="T6" fmla="*/ 16 w 789"/>
                <a:gd name="T7" fmla="*/ 695 h 826"/>
                <a:gd name="T8" fmla="*/ 34 w 789"/>
                <a:gd name="T9" fmla="*/ 709 h 826"/>
                <a:gd name="T10" fmla="*/ 105 w 789"/>
                <a:gd name="T11" fmla="*/ 787 h 826"/>
                <a:gd name="T12" fmla="*/ 221 w 789"/>
                <a:gd name="T13" fmla="*/ 773 h 826"/>
                <a:gd name="T14" fmla="*/ 403 w 789"/>
                <a:gd name="T15" fmla="*/ 575 h 826"/>
                <a:gd name="T16" fmla="*/ 756 w 789"/>
                <a:gd name="T17" fmla="*/ 10 h 826"/>
                <a:gd name="T18" fmla="*/ 779 w 789"/>
                <a:gd name="T19" fmla="*/ 5 h 826"/>
                <a:gd name="T20" fmla="*/ 784 w 789"/>
                <a:gd name="T21" fmla="*/ 28 h 826"/>
                <a:gd name="T22" fmla="*/ 431 w 789"/>
                <a:gd name="T23" fmla="*/ 592 h 826"/>
                <a:gd name="T24" fmla="*/ 235 w 789"/>
                <a:gd name="T25" fmla="*/ 803 h 826"/>
                <a:gd name="T26" fmla="*/ 142 w 789"/>
                <a:gd name="T27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9" h="826">
                  <a:moveTo>
                    <a:pt x="142" y="826"/>
                  </a:moveTo>
                  <a:cubicBezTo>
                    <a:pt x="126" y="826"/>
                    <a:pt x="111" y="824"/>
                    <a:pt x="96" y="819"/>
                  </a:cubicBezTo>
                  <a:cubicBezTo>
                    <a:pt x="45" y="804"/>
                    <a:pt x="6" y="761"/>
                    <a:pt x="1" y="713"/>
                  </a:cubicBezTo>
                  <a:cubicBezTo>
                    <a:pt x="0" y="704"/>
                    <a:pt x="7" y="696"/>
                    <a:pt x="16" y="695"/>
                  </a:cubicBezTo>
                  <a:cubicBezTo>
                    <a:pt x="25" y="694"/>
                    <a:pt x="33" y="700"/>
                    <a:pt x="34" y="709"/>
                  </a:cubicBezTo>
                  <a:cubicBezTo>
                    <a:pt x="38" y="744"/>
                    <a:pt x="67" y="776"/>
                    <a:pt x="105" y="787"/>
                  </a:cubicBezTo>
                  <a:cubicBezTo>
                    <a:pt x="140" y="798"/>
                    <a:pt x="181" y="793"/>
                    <a:pt x="221" y="773"/>
                  </a:cubicBezTo>
                  <a:cubicBezTo>
                    <a:pt x="304" y="733"/>
                    <a:pt x="359" y="645"/>
                    <a:pt x="403" y="575"/>
                  </a:cubicBezTo>
                  <a:cubicBezTo>
                    <a:pt x="756" y="10"/>
                    <a:pt x="756" y="10"/>
                    <a:pt x="756" y="10"/>
                  </a:cubicBezTo>
                  <a:cubicBezTo>
                    <a:pt x="761" y="3"/>
                    <a:pt x="771" y="0"/>
                    <a:pt x="779" y="5"/>
                  </a:cubicBezTo>
                  <a:cubicBezTo>
                    <a:pt x="787" y="10"/>
                    <a:pt x="789" y="20"/>
                    <a:pt x="784" y="28"/>
                  </a:cubicBezTo>
                  <a:cubicBezTo>
                    <a:pt x="431" y="592"/>
                    <a:pt x="431" y="592"/>
                    <a:pt x="431" y="592"/>
                  </a:cubicBezTo>
                  <a:cubicBezTo>
                    <a:pt x="385" y="666"/>
                    <a:pt x="327" y="759"/>
                    <a:pt x="235" y="803"/>
                  </a:cubicBezTo>
                  <a:cubicBezTo>
                    <a:pt x="204" y="818"/>
                    <a:pt x="173" y="826"/>
                    <a:pt x="142" y="82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88" name="Freeform 813"/>
            <p:cNvSpPr/>
            <p:nvPr>
              <p:custDataLst>
                <p:tags r:id="rId85"/>
              </p:custDataLst>
            </p:nvPr>
          </p:nvSpPr>
          <p:spPr>
            <a:xfrm>
              <a:off x="9921" y="2975"/>
              <a:ext cx="918" cy="368"/>
            </a:xfrm>
            <a:custGeom>
              <a:avLst/>
              <a:gdLst>
                <a:gd name="connsiteX0" fmla="*/ 286191 w 583020"/>
                <a:gd name="connsiteY0" fmla="*/ 14 h 233936"/>
                <a:gd name="connsiteX1" fmla="*/ 583020 w 583020"/>
                <a:gd name="connsiteY1" fmla="*/ 204788 h 233936"/>
                <a:gd name="connsiteX2" fmla="*/ 531002 w 583020"/>
                <a:gd name="connsiteY2" fmla="*/ 194305 h 233936"/>
                <a:gd name="connsiteX3" fmla="*/ 482455 w 583020"/>
                <a:gd name="connsiteY3" fmla="*/ 220996 h 233936"/>
                <a:gd name="connsiteX4" fmla="*/ 424672 w 583020"/>
                <a:gd name="connsiteY4" fmla="*/ 204269 h 233936"/>
                <a:gd name="connsiteX5" fmla="*/ 370731 w 583020"/>
                <a:gd name="connsiteY5" fmla="*/ 227479 h 233936"/>
                <a:gd name="connsiteX6" fmla="*/ 237506 w 583020"/>
                <a:gd name="connsiteY6" fmla="*/ 233936 h 233936"/>
                <a:gd name="connsiteX7" fmla="*/ 95611 w 583020"/>
                <a:gd name="connsiteY7" fmla="*/ 219938 h 233936"/>
                <a:gd name="connsiteX8" fmla="*/ 0 w 583020"/>
                <a:gd name="connsiteY8" fmla="*/ 204143 h 233936"/>
                <a:gd name="connsiteX9" fmla="*/ 109990 w 583020"/>
                <a:gd name="connsiteY9" fmla="*/ 55727 h 233936"/>
                <a:gd name="connsiteX10" fmla="*/ 286191 w 583020"/>
                <a:gd name="connsiteY10" fmla="*/ 14 h 233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3020" h="233936">
                  <a:moveTo>
                    <a:pt x="286191" y="14"/>
                  </a:moveTo>
                  <a:cubicBezTo>
                    <a:pt x="286120" y="1570"/>
                    <a:pt x="525718" y="-2073"/>
                    <a:pt x="583020" y="204788"/>
                  </a:cubicBezTo>
                  <a:cubicBezTo>
                    <a:pt x="583020" y="204788"/>
                    <a:pt x="548771" y="191606"/>
                    <a:pt x="531002" y="194305"/>
                  </a:cubicBezTo>
                  <a:cubicBezTo>
                    <a:pt x="513057" y="196744"/>
                    <a:pt x="495023" y="207907"/>
                    <a:pt x="482455" y="220996"/>
                  </a:cubicBezTo>
                  <a:cubicBezTo>
                    <a:pt x="465923" y="208913"/>
                    <a:pt x="445305" y="203006"/>
                    <a:pt x="424672" y="204269"/>
                  </a:cubicBezTo>
                  <a:cubicBezTo>
                    <a:pt x="404469" y="205611"/>
                    <a:pt x="385715" y="213498"/>
                    <a:pt x="370731" y="227479"/>
                  </a:cubicBezTo>
                  <a:cubicBezTo>
                    <a:pt x="329813" y="203403"/>
                    <a:pt x="275408" y="205462"/>
                    <a:pt x="237506" y="233936"/>
                  </a:cubicBezTo>
                  <a:cubicBezTo>
                    <a:pt x="197489" y="205102"/>
                    <a:pt x="140865" y="201141"/>
                    <a:pt x="95611" y="219938"/>
                  </a:cubicBezTo>
                  <a:cubicBezTo>
                    <a:pt x="67013" y="201772"/>
                    <a:pt x="32662" y="196190"/>
                    <a:pt x="0" y="204143"/>
                  </a:cubicBezTo>
                  <a:cubicBezTo>
                    <a:pt x="19983" y="144950"/>
                    <a:pt x="58945" y="92030"/>
                    <a:pt x="109990" y="55727"/>
                  </a:cubicBezTo>
                  <a:cubicBezTo>
                    <a:pt x="160864" y="19165"/>
                    <a:pt x="223556" y="-597"/>
                    <a:pt x="286191" y="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89" name="文本框 288"/>
            <p:cNvSpPr txBox="1"/>
            <p:nvPr>
              <p:custDataLst>
                <p:tags r:id="rId86"/>
              </p:custDataLst>
            </p:nvPr>
          </p:nvSpPr>
          <p:spPr>
            <a:xfrm>
              <a:off x="10157" y="2978"/>
              <a:ext cx="448" cy="362"/>
            </a:xfrm>
            <a:prstGeom prst="rect">
              <a:avLst/>
            </a:prstGeom>
            <a:noFill/>
          </p:spPr>
          <p:txBody>
            <a:bodyPr wrap="square" rtlCol="0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b="1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03</a:t>
              </a:r>
              <a:endParaRPr lang="en-US" altLang="zh-CN" sz="1400" b="1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91" name="内容占位符 6"/>
          <p:cNvSpPr>
            <a:spLocks noGrp="1"/>
          </p:cNvSpPr>
          <p:nvPr>
            <p:custDataLst>
              <p:tags r:id="rId87"/>
            </p:custDataLst>
          </p:nvPr>
        </p:nvSpPr>
        <p:spPr>
          <a:xfrm>
            <a:off x="1873885" y="5005705"/>
            <a:ext cx="8214360" cy="686435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sym typeface="Arial" panose="020B0604020202020204" pitchFamily="34" charset="0"/>
              </a:rPr>
              <a:t>[root@localhost ~] # sysemctl enable httpd.service</a:t>
            </a:r>
            <a:endParaRPr lang="zh-CN" altLang="en-US" sz="20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2" name="内容占位符 6"/>
          <p:cNvSpPr>
            <a:spLocks noGrp="1"/>
          </p:cNvSpPr>
          <p:nvPr>
            <p:custDataLst>
              <p:tags r:id="rId88"/>
            </p:custDataLst>
          </p:nvPr>
        </p:nvSpPr>
        <p:spPr>
          <a:xfrm>
            <a:off x="1863090" y="4617085"/>
            <a:ext cx="8214360" cy="370840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20000"/>
              </a:lnSpc>
              <a:spcAft>
                <a:spcPts val="0"/>
              </a:spcAft>
              <a:buNone/>
            </a:pPr>
            <a:r>
              <a:rPr lang="zh-CN" altLang="en-US" sz="2000" b="1" spc="3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Arial" panose="020B0604020202020204" pitchFamily="34" charset="0"/>
              </a:rPr>
              <a:t>（6）使用sysemctl enable命令设置HTTP服务开机启动。</a:t>
            </a:r>
            <a:endParaRPr lang="zh-CN" altLang="en-US" sz="2000" b="1" spc="3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Arial" panose="020B0604020202020204" pitchFamily="34" charset="0"/>
            </a:endParaRPr>
          </a:p>
        </p:txBody>
      </p:sp>
    </p:spTree>
    <p:custDataLst>
      <p:tags r:id="rId89"/>
    </p:custData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186940" y="5085080"/>
            <a:ext cx="7817485" cy="781050"/>
          </a:xfrm>
          <a:prstGeom prst="rect">
            <a:avLst/>
          </a:prstGeom>
          <a:solidFill>
            <a:schemeClr val="lt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186940" y="2705100"/>
            <a:ext cx="7817485" cy="781050"/>
          </a:xfrm>
          <a:prstGeom prst="rect">
            <a:avLst/>
          </a:prstGeom>
          <a:solidFill>
            <a:schemeClr val="lt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6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7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5" name="Shape"/>
          <p:cNvSpPr/>
          <p:nvPr>
            <p:custDataLst>
              <p:tags r:id="rId8"/>
            </p:custDataLst>
          </p:nvPr>
        </p:nvSpPr>
        <p:spPr>
          <a:xfrm>
            <a:off x="1928633" y="1762520"/>
            <a:ext cx="421739" cy="421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9674" y="5053"/>
                </a:moveTo>
                <a:cubicBezTo>
                  <a:pt x="9585" y="4964"/>
                  <a:pt x="9463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36"/>
                  <a:pt x="8891" y="5658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3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2" y="11058"/>
                  <a:pt x="14727" y="10936"/>
                  <a:pt x="14727" y="10800"/>
                </a:cubicBezTo>
                <a:cubicBezTo>
                  <a:pt x="14727" y="10665"/>
                  <a:pt x="14672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20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Gill Sans" panose="020B0502020104020203"/>
            </a:endParaRPr>
          </a:p>
        </p:txBody>
      </p:sp>
      <p:sp>
        <p:nvSpPr>
          <p:cNvPr id="26" name="Rectangle"/>
          <p:cNvSpPr/>
          <p:nvPr>
            <p:custDataLst>
              <p:tags r:id="rId9"/>
            </p:custDataLst>
          </p:nvPr>
        </p:nvSpPr>
        <p:spPr>
          <a:xfrm>
            <a:off x="2434590" y="1618615"/>
            <a:ext cx="8422640" cy="687705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schemeClr val="accent1"/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（7）使用sysemctl status命令查看HTTP服务开启的状态。</a:t>
            </a:r>
            <a:endParaRPr lang="zh-CN" altLang="en-US" sz="2000" b="1" spc="300" dirty="0">
              <a:solidFill>
                <a:schemeClr val="accent1"/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27" name="TextBox"/>
          <p:cNvSpPr txBox="1"/>
          <p:nvPr>
            <p:custDataLst>
              <p:tags r:id="rId10"/>
            </p:custDataLst>
          </p:nvPr>
        </p:nvSpPr>
        <p:spPr>
          <a:xfrm>
            <a:off x="2434569" y="2315416"/>
            <a:ext cx="7829103" cy="1420403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[root@localhost ~] # sysemctl status httpd.service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Shape"/>
          <p:cNvSpPr/>
          <p:nvPr>
            <p:custDataLst>
              <p:tags r:id="rId11"/>
            </p:custDataLst>
          </p:nvPr>
        </p:nvSpPr>
        <p:spPr>
          <a:xfrm>
            <a:off x="1928633" y="4179314"/>
            <a:ext cx="421739" cy="421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9674" y="5053"/>
                </a:moveTo>
                <a:cubicBezTo>
                  <a:pt x="9585" y="4964"/>
                  <a:pt x="9463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36"/>
                  <a:pt x="8891" y="5658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3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2" y="11058"/>
                  <a:pt x="14727" y="10936"/>
                  <a:pt x="14727" y="10800"/>
                </a:cubicBezTo>
                <a:cubicBezTo>
                  <a:pt x="14727" y="10665"/>
                  <a:pt x="14672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20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Gill Sans" panose="020B0502020104020203"/>
            </a:endParaRPr>
          </a:p>
        </p:txBody>
      </p:sp>
      <p:sp>
        <p:nvSpPr>
          <p:cNvPr id="30" name="Rectangle"/>
          <p:cNvSpPr/>
          <p:nvPr>
            <p:custDataLst>
              <p:tags r:id="rId12"/>
            </p:custDataLst>
          </p:nvPr>
        </p:nvSpPr>
        <p:spPr>
          <a:xfrm>
            <a:off x="2434569" y="4035624"/>
            <a:ext cx="7829101" cy="687546"/>
          </a:xfrm>
          <a:prstGeom prst="rect">
            <a:avLst/>
          </a:prstGeom>
        </p:spPr>
        <p:txBody>
          <a:bodyPr wrap="square" anchor="ctr"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schemeClr val="accent1"/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（8）使用sysemctl disable命令关闭HTTP服务。</a:t>
            </a:r>
            <a:endParaRPr lang="zh-CN" altLang="en-US" sz="2000" b="1" spc="300" dirty="0">
              <a:solidFill>
                <a:schemeClr val="accent1"/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31" name="TextBox"/>
          <p:cNvSpPr txBox="1"/>
          <p:nvPr>
            <p:custDataLst>
              <p:tags r:id="rId13"/>
            </p:custDataLst>
          </p:nvPr>
        </p:nvSpPr>
        <p:spPr>
          <a:xfrm>
            <a:off x="2434569" y="4732210"/>
            <a:ext cx="7829103" cy="1420403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[root@localhost ~] # sysemctl disable httpd.service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753509" y="1546606"/>
            <a:ext cx="10980749" cy="409752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</a:t>
            </a:r>
            <a:r>
              <a:rPr lang="en-US" altLang="zh-CN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操作系统还应该注意以下几个系统配置问题：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Ø"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步骤一：查看硬件环境。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Ø"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步骤二：检查网络配置。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Ø"/>
            </a:pPr>
            <a:r>
              <a:rPr lang="zh-CN" altLang="en-US" sz="2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步骤三：查看外设型号。</a:t>
            </a:r>
            <a:endParaRPr lang="zh-CN" altLang="en-US" sz="2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2.1.1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查看计算机配置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8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等腰三角形 18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700" spc="209" dirty="0">
                <a:solidFill>
                  <a:schemeClr val="accen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2.1.2 掌握必备的Linux安装知识</a:t>
            </a:r>
            <a:endParaRPr lang="en-US" altLang="zh-CN" sz="3700" spc="209" dirty="0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  <p:sp>
        <p:nvSpPr>
          <p:cNvPr id="6" name="矩形 4"/>
          <p:cNvSpPr/>
          <p:nvPr>
            <p:custDataLst>
              <p:tags r:id="rId6"/>
            </p:custDataLst>
          </p:nvPr>
        </p:nvSpPr>
        <p:spPr>
          <a:xfrm>
            <a:off x="1193344" y="1939557"/>
            <a:ext cx="9805314" cy="3893286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Oval 5"/>
          <p:cNvSpPr/>
          <p:nvPr>
            <p:custDataLst>
              <p:tags r:id="rId7"/>
            </p:custDataLst>
          </p:nvPr>
        </p:nvSpPr>
        <p:spPr>
          <a:xfrm>
            <a:off x="2159486" y="5544438"/>
            <a:ext cx="599009" cy="599009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lt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159486" y="5698847"/>
            <a:ext cx="598408" cy="290192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pPr algn="ctr"/>
            <a:r>
              <a:rPr lang="en-US" altLang="zh-CN" sz="1400" dirty="0">
                <a:solidFill>
                  <a:schemeClr val="lt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en-US" altLang="zh-CN" sz="1400" dirty="0">
              <a:solidFill>
                <a:schemeClr val="lt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衬底"/>
          <p:cNvSpPr/>
          <p:nvPr>
            <p:custDataLst>
              <p:tags r:id="rId9"/>
            </p:custDataLst>
          </p:nvPr>
        </p:nvSpPr>
        <p:spPr>
          <a:xfrm>
            <a:off x="5453152" y="1219217"/>
            <a:ext cx="5184723" cy="533397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10"/>
            </p:custDataLst>
          </p:nvPr>
        </p:nvSpPr>
        <p:spPr>
          <a:xfrm>
            <a:off x="1842208" y="3225909"/>
            <a:ext cx="3028111" cy="13205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1.操作系统的安装顺序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11"/>
            </p:custDataLst>
          </p:nvPr>
        </p:nvSpPr>
        <p:spPr>
          <a:xfrm>
            <a:off x="5741224" y="1506988"/>
            <a:ext cx="4608569" cy="475842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安装时要考虑计算机内是否已安装有其他操作系统，是否要让Linux操作系统与原有的操作系统并存。若让Windows系列操作系统与Linux系统并存，务必先安装Windows系统，再安装Linux系统。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700" spc="209" dirty="0">
                <a:solidFill>
                  <a:schemeClr val="accen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2.1.2 掌握必备的Linux安装知识</a:t>
            </a:r>
            <a:endParaRPr lang="en-US" altLang="zh-CN" sz="3700" spc="209" dirty="0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  <p:sp>
        <p:nvSpPr>
          <p:cNvPr id="12" name="Title 6"/>
          <p:cNvSpPr txBox="1"/>
          <p:nvPr>
            <p:custDataLst>
              <p:tags r:id="rId6"/>
            </p:custDataLst>
          </p:nvPr>
        </p:nvSpPr>
        <p:spPr>
          <a:xfrm>
            <a:off x="370568" y="1426609"/>
            <a:ext cx="10010909" cy="7253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2.设备与设备名称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7"/>
            </p:custDataLst>
          </p:nvPr>
        </p:nvGraphicFramePr>
        <p:xfrm>
          <a:off x="457200" y="1920122"/>
          <a:ext cx="11277600" cy="4022725"/>
        </p:xfrm>
        <a:graphic>
          <a:graphicData uri="http://schemas.openxmlformats.org/drawingml/2006/table">
            <a:tbl>
              <a:tblPr/>
              <a:tblGrid>
                <a:gridCol w="1510665"/>
                <a:gridCol w="9766935"/>
              </a:tblGrid>
              <a:tr h="52514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硬件设备</a:t>
                      </a:r>
                      <a:endParaRPr lang="zh-CN" sz="16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784C7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1784C7"/>
                      </a:solidFill>
                      <a:prstDash val="solid"/>
                    </a:lnT>
                    <a:lnB w="19050">
                      <a:solidFill>
                        <a:srgbClr val="1784C7"/>
                      </a:solidFill>
                      <a:prstDash val="solid"/>
                    </a:lnB>
                    <a:solidFill>
                      <a:srgbClr val="1784C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Linux</a:t>
                      </a:r>
                      <a:r>
                        <a:rPr lang="zh-CN" sz="16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中的设备名称</a:t>
                      </a:r>
                      <a:endParaRPr lang="zh-CN" sz="16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1784C7"/>
                      </a:solidFill>
                      <a:prstDash val="solid"/>
                    </a:lnR>
                    <a:lnT w="19050" cap="rnd">
                      <a:solidFill>
                        <a:srgbClr val="1784C7"/>
                      </a:solidFill>
                      <a:prstDash val="solid"/>
                    </a:lnT>
                    <a:lnB w="19050">
                      <a:solidFill>
                        <a:srgbClr val="1784C7"/>
                      </a:solidFill>
                      <a:prstDash val="solid"/>
                    </a:lnB>
                    <a:solidFill>
                      <a:srgbClr val="1784C7"/>
                    </a:solidFill>
                  </a:tcPr>
                </a:tc>
              </a:tr>
              <a:tr h="75247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IDE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硬盘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784C7"/>
                      </a:solidFill>
                      <a:prstDash val="solid"/>
                    </a:lnL>
                    <a:lnR w="3175">
                      <a:solidFill>
                        <a:srgbClr val="1784C7"/>
                      </a:solidFill>
                      <a:prstDash val="dot"/>
                    </a:lnR>
                    <a:lnT w="19050">
                      <a:solidFill>
                        <a:srgbClr val="1784C7"/>
                      </a:solidFill>
                      <a:prstDash val="solid"/>
                    </a:lnT>
                    <a:lnB w="3175">
                      <a:solidFill>
                        <a:srgbClr val="1784C7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/dev/hd[a-d]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后跟一个字母表示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IDE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通道和设备号。例如，第一个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IDE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通道的主设备表示为“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/dev/hda”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，第一个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IDE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通道的从设备表示为“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/dev/hdb”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。分区命名则是在硬盘设备文件名后添加数字序号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784C7"/>
                      </a:solidFill>
                      <a:prstDash val="dot"/>
                    </a:lnL>
                    <a:lnR w="19050" cap="rnd">
                      <a:solidFill>
                        <a:srgbClr val="1784C7"/>
                      </a:solidFill>
                      <a:prstDash val="solid"/>
                    </a:lnR>
                    <a:lnT w="19050">
                      <a:solidFill>
                        <a:srgbClr val="1784C7"/>
                      </a:solidFill>
                      <a:prstDash val="solid"/>
                    </a:lnT>
                    <a:lnB w="3175">
                      <a:solidFill>
                        <a:srgbClr val="1784C7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75247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SCSI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硬盘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784C7"/>
                      </a:solidFill>
                      <a:prstDash val="solid"/>
                    </a:lnL>
                    <a:lnR w="3175">
                      <a:solidFill>
                        <a:srgbClr val="1784C7"/>
                      </a:solidFill>
                      <a:prstDash val="dot"/>
                    </a:lnR>
                    <a:lnT w="3175">
                      <a:solidFill>
                        <a:srgbClr val="1784C7"/>
                      </a:solidFill>
                      <a:prstDash val="dot"/>
                    </a:lnT>
                    <a:lnB w="3175">
                      <a:solidFill>
                        <a:srgbClr val="1784C7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/dev/sd[a-d] 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第一块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SCSI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接口类型硬盘表示为“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/dev/sda”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，第二块表示为“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/dev/sdb”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。分区命名规则与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IDE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硬盘类似，如“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/dev/sda1”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表示第一块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SCSI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硬盘上的第一个分区。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784C7"/>
                      </a:solidFill>
                      <a:prstDash val="dot"/>
                    </a:lnL>
                    <a:lnR w="19050" cap="rnd">
                      <a:solidFill>
                        <a:srgbClr val="1784C7"/>
                      </a:solidFill>
                      <a:prstDash val="solid"/>
                    </a:lnR>
                    <a:lnT w="3175">
                      <a:solidFill>
                        <a:srgbClr val="1784C7"/>
                      </a:solidFill>
                      <a:prstDash val="dot"/>
                    </a:lnT>
                    <a:lnB w="3175">
                      <a:solidFill>
                        <a:srgbClr val="1784C7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48768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USB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设备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784C7"/>
                      </a:solidFill>
                      <a:prstDash val="solid"/>
                    </a:lnL>
                    <a:lnR w="3175">
                      <a:solidFill>
                        <a:srgbClr val="1784C7"/>
                      </a:solidFill>
                      <a:prstDash val="dot"/>
                    </a:lnR>
                    <a:lnT w="3175">
                      <a:solidFill>
                        <a:srgbClr val="1784C7"/>
                      </a:solidFill>
                      <a:prstDash val="dot"/>
                    </a:lnT>
                    <a:lnB w="3175">
                      <a:solidFill>
                        <a:srgbClr val="1784C7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/dev/sdb1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USB 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存储设备分区）、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/dev/ttyUSB0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USB 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串口）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784C7"/>
                      </a:solidFill>
                      <a:prstDash val="dot"/>
                    </a:lnL>
                    <a:lnR w="19050" cap="rnd">
                      <a:solidFill>
                        <a:srgbClr val="1784C7"/>
                      </a:solidFill>
                      <a:prstDash val="solid"/>
                    </a:lnR>
                    <a:lnT w="3175">
                      <a:solidFill>
                        <a:srgbClr val="1784C7"/>
                      </a:solidFill>
                      <a:prstDash val="dot"/>
                    </a:lnT>
                    <a:lnB w="3175">
                      <a:solidFill>
                        <a:srgbClr val="1784C7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8768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打印机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784C7"/>
                      </a:solidFill>
                      <a:prstDash val="solid"/>
                    </a:lnL>
                    <a:lnR w="3175">
                      <a:solidFill>
                        <a:srgbClr val="1784C7"/>
                      </a:solidFill>
                      <a:prstDash val="dot"/>
                    </a:lnR>
                    <a:lnT w="3175">
                      <a:solidFill>
                        <a:srgbClr val="1784C7"/>
                      </a:solidFill>
                      <a:prstDash val="dot"/>
                    </a:lnT>
                    <a:lnB w="3175">
                      <a:solidFill>
                        <a:srgbClr val="1784C7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/dev/lp[0-2]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784C7"/>
                      </a:solidFill>
                      <a:prstDash val="dot"/>
                    </a:lnL>
                    <a:lnR w="19050" cap="rnd">
                      <a:solidFill>
                        <a:srgbClr val="1784C7"/>
                      </a:solidFill>
                      <a:prstDash val="solid"/>
                    </a:lnR>
                    <a:lnT w="3175">
                      <a:solidFill>
                        <a:srgbClr val="1784C7"/>
                      </a:solidFill>
                      <a:prstDash val="dot"/>
                    </a:lnT>
                    <a:lnB w="3175">
                      <a:solidFill>
                        <a:srgbClr val="1784C7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101727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网卡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784C7"/>
                      </a:solidFill>
                      <a:prstDash val="solid"/>
                    </a:lnL>
                    <a:lnR w="3175">
                      <a:solidFill>
                        <a:srgbClr val="1784C7"/>
                      </a:solidFill>
                      <a:prstDash val="dot"/>
                    </a:lnR>
                    <a:lnT w="3175">
                      <a:solidFill>
                        <a:srgbClr val="1784C7"/>
                      </a:solidFill>
                      <a:prstDash val="dot"/>
                    </a:lnT>
                    <a:lnB w="19050" cap="rnd">
                      <a:solidFill>
                        <a:srgbClr val="1784C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网卡设备名通常遵循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ethX”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ensX”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enpXsY”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等命名规则，具体取决于系统配置和网卡类型。传统命名中，第一块网卡可能表示为“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eth0”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；而在使用可预测命名机制时，可能表示为“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ens33”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或“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enp0s3”</a:t>
                      </a:r>
                      <a:r>
                        <a:rPr lang="zh-CN" altLang="en-US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等。</a:t>
                      </a:r>
                      <a:endParaRPr lang="zh-CN" altLang="en-US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784C7"/>
                      </a:solidFill>
                      <a:prstDash val="dot"/>
                    </a:lnL>
                    <a:lnR w="19050" cap="rnd">
                      <a:solidFill>
                        <a:srgbClr val="1784C7"/>
                      </a:solidFill>
                      <a:prstDash val="solid"/>
                    </a:lnR>
                    <a:lnT w="3175">
                      <a:solidFill>
                        <a:srgbClr val="1784C7"/>
                      </a:solidFill>
                      <a:prstDash val="dot"/>
                    </a:lnT>
                    <a:lnB w="19050" cap="rnd">
                      <a:solidFill>
                        <a:srgbClr val="1784C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任意多边形: 形状 8"/>
          <p:cNvSpPr/>
          <p:nvPr>
            <p:custDataLst>
              <p:tags r:id="rId4"/>
            </p:custDataLst>
          </p:nvPr>
        </p:nvSpPr>
        <p:spPr>
          <a:xfrm>
            <a:off x="0" y="2477770"/>
            <a:ext cx="12192000" cy="4380230"/>
          </a:xfrm>
          <a:custGeom>
            <a:avLst/>
            <a:gdLst>
              <a:gd name="connsiteX0" fmla="*/ 5197620 w 12192000"/>
              <a:gd name="connsiteY0" fmla="*/ 0 h 4380230"/>
              <a:gd name="connsiteX1" fmla="*/ 7834487 w 12192000"/>
              <a:gd name="connsiteY1" fmla="*/ 0 h 4380230"/>
              <a:gd name="connsiteX2" fmla="*/ 8158288 w 12192000"/>
              <a:gd name="connsiteY2" fmla="*/ 25223 h 4380230"/>
              <a:gd name="connsiteX3" fmla="*/ 11699343 w 12192000"/>
              <a:gd name="connsiteY3" fmla="*/ 764665 h 4380230"/>
              <a:gd name="connsiteX4" fmla="*/ 12192000 w 12192000"/>
              <a:gd name="connsiteY4" fmla="*/ 959976 h 4380230"/>
              <a:gd name="connsiteX5" fmla="*/ 12192000 w 12192000"/>
              <a:gd name="connsiteY5" fmla="*/ 4380230 h 4380230"/>
              <a:gd name="connsiteX6" fmla="*/ 0 w 12192000"/>
              <a:gd name="connsiteY6" fmla="*/ 4380230 h 4380230"/>
              <a:gd name="connsiteX7" fmla="*/ 0 w 12192000"/>
              <a:gd name="connsiteY7" fmla="*/ 1379581 h 4380230"/>
              <a:gd name="connsiteX8" fmla="*/ 228168 w 12192000"/>
              <a:gd name="connsiteY8" fmla="*/ 1246487 h 4380230"/>
              <a:gd name="connsiteX9" fmla="*/ 4873819 w 12192000"/>
              <a:gd name="connsiteY9" fmla="*/ 25223 h 43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380230">
                <a:moveTo>
                  <a:pt x="5197620" y="0"/>
                </a:moveTo>
                <a:lnTo>
                  <a:pt x="7834487" y="0"/>
                </a:lnTo>
                <a:lnTo>
                  <a:pt x="8158288" y="25223"/>
                </a:lnTo>
                <a:cubicBezTo>
                  <a:pt x="9484429" y="143593"/>
                  <a:pt x="10693225" y="402481"/>
                  <a:pt x="11699343" y="764665"/>
                </a:cubicBezTo>
                <a:lnTo>
                  <a:pt x="12192000" y="959976"/>
                </a:lnTo>
                <a:lnTo>
                  <a:pt x="12192000" y="4380230"/>
                </a:lnTo>
                <a:lnTo>
                  <a:pt x="0" y="4380230"/>
                </a:lnTo>
                <a:lnTo>
                  <a:pt x="0" y="1379581"/>
                </a:lnTo>
                <a:lnTo>
                  <a:pt x="228168" y="1246487"/>
                </a:lnTo>
                <a:cubicBezTo>
                  <a:pt x="1390619" y="632074"/>
                  <a:pt x="3017220" y="190941"/>
                  <a:pt x="4873819" y="25223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chemeClr val="lt1"/>
          </a:solidFill>
          <a:ln w="19050">
            <a:noFill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SzPct val="100000"/>
              <a:buNone/>
            </a:pPr>
            <a:r>
              <a:rPr lang="en-US" altLang="zh-CN" sz="2200" spc="140" dirty="0">
                <a:solidFill>
                  <a:schemeClr val="dk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3.Linux分区的表示</a:t>
            </a:r>
            <a:endParaRPr lang="en-US" altLang="zh-CN" sz="2200" spc="140" dirty="0">
              <a:solidFill>
                <a:schemeClr val="dk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lvl="1" indent="0" algn="l" defTabSz="266700">
              <a:lnSpc>
                <a:spcPct val="120000"/>
              </a:lnSpc>
              <a:spcAft>
                <a:spcPts val="800"/>
              </a:spcAft>
              <a:buSzPct val="100000"/>
              <a:buNone/>
            </a:pPr>
            <a:r>
              <a:rPr lang="en-US" altLang="zh-CN" sz="2000" spc="120" dirty="0">
                <a:solidFill>
                  <a:schemeClr val="dk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20" dirty="0">
                <a:solidFill>
                  <a:schemeClr val="dk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接触最多的是Windows操作系统，所以大多数人都习惯使用类似于C或D的符号来标识硬盘分区，但是在Linux中却不是这样。Linux的命名设计比其他操作系统更灵活，能表达更多的信息。Linux通过字母和数字的组合来标识硬盘分区，如hda1，具体含义是hda是IDE1口的主硬盘（分区名的前三个字母的含义前面已经讲述），最后的数字表示在该设备上的分区顺序，前四个分区（主分区或扩展分区）用数字1～4表示，逻辑分区从5开始。例如，hda3表示第一个IDE硬盘上的第三个主分区或扩展分区，而hda5表示第一个IDE硬盘上的第一个逻辑分区。</a:t>
            </a:r>
            <a:endParaRPr lang="zh-CN" altLang="en-US" sz="2000" spc="120" dirty="0">
              <a:solidFill>
                <a:schemeClr val="dk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8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2.1.2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掌握必备的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安装知识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</p:spTree>
    <p:custDataLst>
      <p:tags r:id="rId9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05790" y="1079500"/>
            <a:ext cx="10981055" cy="10521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系统的目录与分区使用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6"/>
          <p:cNvSpPr txBox="1"/>
          <p:nvPr>
            <p:custDataLst>
              <p:tags r:id="rId6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2.1.2 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掌握必备的</a:t>
            </a:r>
            <a:r>
              <a:rPr lang="en-US" altLang="zh-CN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Linux</a:t>
            </a:r>
            <a:r>
              <a:rPr lang="zh-CN" altLang="en-US" sz="3200" b="0" dirty="0">
                <a:solidFill>
                  <a:schemeClr val="dk1">
                    <a:lumMod val="85000"/>
                    <a:lumOff val="15000"/>
                  </a:schemeClr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lt"/>
              </a:rPr>
              <a:t>安装知识</a:t>
            </a:r>
            <a:endParaRPr lang="zh-CN" altLang="en-US" sz="3200" b="0" dirty="0">
              <a:solidFill>
                <a:schemeClr val="dk1">
                  <a:lumMod val="85000"/>
                  <a:lumOff val="15000"/>
                </a:schemeClr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790" y="2284095"/>
            <a:ext cx="10838180" cy="33229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操作系统中没有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的所谓磁盘分区（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盘、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盘）概念，所有在不同分区的数据构成唯一的一个目录树，这个目录树是以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“/”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的根目录。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在安装时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系统必须有一个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“/”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（根目录），其他目录依附在它下面。这些其他目录所使用的实际硬盘空间可以是独立的，在不同的硬盘，也可以是不独立的，在同一个硬盘。如果没有独立，就是使用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“/”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分区的空间或者在上一层目录的分区空间。实现这种管理方式是通过将每个分区当成目录使用，这种指定的目录即称为挂载点（</a:t>
            </a:r>
            <a:r>
              <a:rPr lang="en-US" altLang="zh-CN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mount point</a:t>
            </a: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79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1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2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7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8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8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3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9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8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3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6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8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1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9_1*i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28"/>
  <p:tag name="KSO_WM_TEMPLATE_ASSEMBLE_GROUPID" val="60656f2f4054ed1e2fb80528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169_1*i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a9c2b6eb11da47fb875a3341252664a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edbca6fa6683b8872baa7d"/>
  <p:tag name="KSO_WM_CHIP_XID" val="5eedbca6fa6683b8872baa7e"/>
  <p:tag name="KSO_WM_UNIT_VALUE" val="20"/>
  <p:tag name="KSO_WM_TEMPLATE_ASSEMBLE_XID" val="60656f2f4054ed1e2fb80528"/>
  <p:tag name="KSO_WM_TEMPLATE_ASSEMBLE_GROUPID" val="60656f2f4054ed1e2fb80528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169_1*i*3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SM_LIMIT_TYPE" val="2"/>
  <p:tag name="KSO_WM_UNIT_BLOCK" val="0"/>
  <p:tag name="KSO_WM_UNIT_DEC_AREA_ID" val="30c65084b8f1453cb909e9c6048ae1c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14"/>
  <p:tag name="KSO_WM_UNIT_TEXT_FILL_TYPE" val="1"/>
  <p:tag name="KSO_WM_UNIT_VALUE" val="3"/>
  <p:tag name="KSO_WM_TEMPLATE_ASSEMBLE_XID" val="60656f2f4054ed1e2fb80528"/>
  <p:tag name="KSO_WM_TEMPLATE_ASSEMBLE_GROUPID" val="60656f2f4054ed1e2fb80528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9_1*i*4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c5760f1573244b288069be05e051cb5&quot;,&quot;X&quot;:{&quot;Pos&quot;:1},&quot;Y&quot;:{&quot;Pos&quot;:1}},&quot;whChangeMode&quot;:0}"/>
  <p:tag name="KSO_WM_UNIT_DEC_AREA_ID" val="6c593065b925441185049ec7104e01a9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28"/>
  <p:tag name="KSO_WM_TEMPLATE_ASSEMBLE_GROUPID" val="60656f2f4054ed1e2fb80528"/>
</p:tagLst>
</file>

<file path=ppt/tags/tag21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9_1*f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3d6647a8059d4cfea72b601870b01d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1ce8ecbb05048718e0dbe368dd5b0a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21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169_1*f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7"/>
  <p:tag name="KSO_WM_UNIT_SHOW_EDIT_AREA_INDICATION" val="1"/>
  <p:tag name="KSO_WM_CHIP_GROUPID" val="5e6b05596848fb12bee65ac8"/>
  <p:tag name="KSO_WM_CHIP_XID" val="5e6b05596848fb12bee65aca"/>
  <p:tag name="KSO_WM_UNIT_DEC_AREA_ID" val="4c5760f1573244b288069be05e051cb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63ea665a7f462fba39aea648a424b8"/>
  <p:tag name="KSO_WM_UNIT_SUPPORT_BIG_FONT" val="1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21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12-02T11:25:39&quot;,&quot;maxSize&quot;:{&quot;size1&quot;:20},&quot;minSize&quot;:{&quot;size1&quot;:11.2},&quot;normalSize&quot;:{&quot;size1&quot;:11.2},&quot;subLayout&quot;:[{&quot;id&quot;:&quot;2025-12-02T11:25:39&quot;,&quot;margin&quot;:{&quot;bottom&quot;:0.025999998673796654,&quot;left&quot;:1.2699999809265137,&quot;right&quot;:1.2699999809265137,&quot;top&quot;:0.4230000376701355},&quot;type&quot;:0},{&quot;id&quot;:&quot;2025-12-02T11:25:39&quot;,&quot;margin&quot;:{&quot;bottom&quot;:0.847000002861023,&quot;left&quot;:1.2699999809265137,&quot;right&quot;:1.2699999809265137,&quot;top&quot;:1.2699999809265137},&quot;type&quot;:0}],&quot;type&quot;:0}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2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4796_1*f*1"/>
  <p:tag name="KSO_WM_TEMPLATE_CATEGORY" val="diagram"/>
  <p:tag name="KSO_WM_TEMPLATE_INDEX" val="2021479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2"/>
  <p:tag name="KSO_WM_UNIT_SHOW_EDIT_AREA_INDICATION" val="1"/>
  <p:tag name="KSO_WM_CHIP_GROUPID" val="5e6b05596848fb12bee65ac8"/>
  <p:tag name="KSO_WM_CHIP_XID" val="5e6b05596848fb12bee65aca"/>
  <p:tag name="KSO_WM_UNIT_DEC_AREA_ID" val="6362bfb3d28343eeb7b9f042896a9d3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6cafff332fa4e3daae12bb33521c3e5"/>
  <p:tag name="KSO_WM_UNIT_TEXT_FILL_FORE_SCHEMECOLOR_INDEX_BRIGHTNESS" val="0.25"/>
  <p:tag name="KSO_WM_UNIT_TEXT_FILL_FORE_SCHEMECOLOR_INDEX" val="13"/>
  <p:tag name="KSO_WM_UNIT_TEXT_FILL_TYPE" val="1"/>
  <p:tag name="KSO_WM_TEMPLATE_ASSEMBLE_XID" val="60656fa04054ed1e2fb80d95"/>
  <p:tag name="KSO_WM_TEMPLATE_ASSEMBLE_GROUPID" val="60656fa04054ed1e2fb80d95"/>
</p:tagLst>
</file>

<file path=ppt/tags/tag225.xml><?xml version="1.0" encoding="utf-8"?>
<p:tagLst xmlns:p="http://schemas.openxmlformats.org/presentationml/2006/main">
  <p:tag name="KSO_WM_BEAUTIFY_FLAG" val="#wm#"/>
  <p:tag name="KSO_WM_UNIT_TYPE" val="β"/>
  <p:tag name="TABLE_SKINIDX" val="0"/>
  <p:tag name="TABLE_COLORIDX" val="d"/>
</p:tagLst>
</file>

<file path=ppt/tags/tag22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12-02T00:07:12&quot;,&quot;maxSize&quot;:{&quot;size1&quot;:20},&quot;minSize&quot;:{&quot;size1&quot;:11.2},&quot;normalSize&quot;:{&quot;size1&quot;:11.2},&quot;subLayout&quot;:[{&quot;id&quot;:&quot;2025-12-02T00:07:12&quot;,&quot;margin&quot;:{&quot;bottom&quot;:0.025999998673796654,&quot;left&quot;:1.2699999809265137,&quot;right&quot;:1.2699999809265137,&quot;top&quot;:0.4230000376701355},&quot;type&quot;:0},{&quot;id&quot;:&quot;2025-12-02T00:07:12&quot;,&quot;margin&quot;:{&quot;bottom&quot;:0.847000002861023,&quot;left&quot;:1.2699999809265137,&quot;right&quot;:1.2699999809265137,&quot;top&quot;:1.2699999809265137},&quot;type&quot;:0}],&quot;type&quot;:0}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2_1*i*1"/>
  <p:tag name="KSO_WM_TEMPLATE_CATEGORY" val="diagram"/>
  <p:tag name="KSO_WM_TEMPLATE_INDEX" val="20203672"/>
  <p:tag name="KSO_WM_UNIT_LAYERLEVEL" val="1"/>
  <p:tag name="KSO_WM_TAG_VERSION" val="1.0"/>
  <p:tag name="KSO_WM_BEAUTIFY_FLAG" val="#wm#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  <p:tag name="KSO_WM_UNIT_TEXT_FILL_FORE_SCHEMECOLOR_INDEX_BRIGHTNESS" val="0.05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5.xml><?xml version="1.0" encoding="utf-8"?>
<p:tagLst xmlns:p="http://schemas.openxmlformats.org/presentationml/2006/main">
  <p:tag name="KSO_WM_SLIDE_ID" val="diagram20203672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3672"/>
  <p:tag name="KSO_WM_SLIDE_TYPE" val="text"/>
  <p:tag name="KSO_WM_SLIDE_SUBTYPE" val="pureTxt"/>
  <p:tag name="KSO_WM_SLIDE_LAYOUTTYPE" val="topbottom"/>
  <p:tag name="KSO_WM_SLIDE_SIZE" val="960*512"/>
  <p:tag name="KSO_WM_SLIDE_POSITION" val="0*27"/>
  <p:tag name="KSO_WM_SLIDE_LAYOUT" val="a_f"/>
  <p:tag name="KSO_WM_SLIDE_LAYOUT_CNT" val="1_1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3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2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8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44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4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3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4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8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61.xml><?xml version="1.0" encoding="utf-8"?>
<p:tagLst xmlns:p="http://schemas.openxmlformats.org/presentationml/2006/main">
  <p:tag name="KSO_WM_UNIT_VALUE" val="1227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581_1*d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6eec6e5bda24618bc31c4b045aebc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5a91bbb88e47828918a7942e874194"/>
  <p:tag name="KSO_WM_UNIT_PLACING_PICTURE" val="d15a91bbb88e47828918a7942e874194"/>
  <p:tag name="KSO_WM_TEMPLATE_ASSEMBLE_XID" val="6130c4e18b5cc6c91112a5a1"/>
  <p:tag name="KSO_WM_TEMPLATE_ASSEMBLE_GROUPID" val="6130c4e18b5cc6c91112a5a1"/>
  <p:tag name="WM_BEAUTIFY_ZORDER_FLAG_TAG" val="5"/>
  <p:tag name="KSO_WM_UNIT_PLACING_PICTURE_INFO" val="{&quot;code&quot;:&quot;&quot;,&quot;full_picture&quot;:false,&quot;scheme&quot;:&quot;&quot;,&quot;spacing&quot;:5}"/>
  <p:tag name="KSO_WM_UNIT_PLACING_PICTURE_COLLAGE_RELATIVERECTANGLE" val="{&quot;height&quot;:6618.102102772652,&quot;width&quot;:9898.628346456693}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4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8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8.xml><?xml version="1.0" encoding="utf-8"?>
<p:tagLst xmlns:p="http://schemas.openxmlformats.org/presentationml/2006/main">
  <p:tag name="KSO_WM_UNIT_VALUE" val="931*1523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08_1*d*1"/>
  <p:tag name="KSO_WM_TEMPLATE_CATEGORY" val="diagram"/>
  <p:tag name="KSO_WM_TEMPLATE_INDEX" val="202110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bdd324361f642f5ac29827d9a8244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af17e483a774b2c871eee8c5f51145e"/>
  <p:tag name="KSO_WM_UNIT_PLACING_PICTURE" val="faf17e483a774b2c871eee8c5f51145e"/>
  <p:tag name="KSO_WM_TEMPLATE_ASSEMBLE_XID" val="60656ea04054ed1e2fb7fcbc"/>
  <p:tag name="KSO_WM_TEMPLATE_ASSEMBLE_GROUPID" val="60656ea04054ed1e2fb7fcbc"/>
  <p:tag name="WM_BEAUTIFY_ZORDER_FLAG_TAG" val="3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4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3"/>
</p:tagLst>
</file>

<file path=ppt/tags/tag279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4"/>
  <p:tag name="KSO_WM_UNIT_PLACING_PICTURE_INFO" val="{&quot;code&quot;:&quot;&quot;,&quot;full_picture&quot;:false,&quot;scheme&quot;:&quot;&quot;,&quot;spacing&quot;:5}"/>
  <p:tag name="KSO_WM_UNIT_PLACING_PICTURE_COLLAGE_RELATIVERECTANGLE" val="{&quot;height&quot;:7215.388686131385,&quot;width&quot;:12170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5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7586_1*i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EC_AREA_ID" val="6b771f22b5724ffa90a866b49ead7904"/>
  <p:tag name="KSO_WM_CHIP_GROUPID" val="5e9d7803dc741d3f2d9ea5bb"/>
  <p:tag name="KSO_WM_CHIP_XID" val="5e99803bdade925159b5263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94"/>
  <p:tag name="KSO_WM_TEMPLATE_ASSEMBLE_XID" val="60656e6c4054ed1e2fb7f876"/>
  <p:tag name="KSO_WM_TEMPLATE_ASSEMBLE_GROUPID" val="60656e6c4054ed1e2fb7f876"/>
  <p:tag name="WM_BEAUTIFY_ZORDER_FLAG_TAG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VALUE" val="1142*31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586_1*d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b5460fa05984660b9db72d1272f80d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6bb899a98f9489fafe0c93ec4f9816d"/>
  <p:tag name="KSO_WM_UNIT_PLACING_PICTURE" val="f6bb899a98f9489fafe0c93ec4f9816d"/>
  <p:tag name="KSO_WM_UNIT_SUPPORT_UNIT_TYPE" val="[&quot;d&quot;,&quot;θ&quot;]"/>
  <p:tag name="KSO_WM_TEMPLATE_ASSEMBLE_XID" val="60656e6c4054ed1e2fb7f876"/>
  <p:tag name="KSO_WM_TEMPLATE_ASSEMBLE_GROUPID" val="60656e6c4054ed1e2fb7f876"/>
  <p:tag name="WM_BEAUTIFY_ZORDER_FLAG_TAG" val="3"/>
  <p:tag name="KSO_WM_UNIT_PLACING_PICTURE_INFO" val="{&quot;code&quot;:&quot;&quot;,&quot;full_picture&quot;:false,&quot;scheme&quot;:&quot;&quot;,&quot;spacing&quot;:5}"/>
  <p:tag name="KSO_WM_UNIT_PLACING_PICTURE_COLLAGE_RELATIVERECTANGLE" val="{&quot;height&quot;:6595.890015323406,&quot;width&quot;:10419}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6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BLOCK" val="0"/>
  <p:tag name="KSO_WM_UNIT_SM_LIMIT_TYPE" val="2"/>
  <p:tag name="KSO_WM_UNIT_DEC_AREA_ID" val="2145177a6a074d9b9fa3c66e226672fb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5798_1*i*3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9b4dda340fd2c9b7ba4"/>
  <p:tag name="KSO_WM_CHIP_XID" val="5f22b9b4dda340fd2c9b7ba5"/>
  <p:tag name="KSO_WM_TEMPLATE_ASSEMBLE_XID" val="6130c4e18b5cc6c91112a594"/>
  <p:tag name="KSO_WM_TEMPLATE_ASSEMBLE_GROUPID" val="6130c4e18b5cc6c91112a594"/>
  <p:tag name="WM_BEAUTIFY_ZORDER_FLAG_TAG" val="4"/>
</p:tagLst>
</file>

<file path=ppt/tags/tag301.xml><?xml version="1.0" encoding="utf-8"?>
<p:tagLst xmlns:p="http://schemas.openxmlformats.org/presentationml/2006/main">
  <p:tag name="KSO_WM_UNIT_VALUE" val="888*110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798_1*d*1"/>
  <p:tag name="KSO_WM_TEMPLATE_CATEGORY" val="diagram"/>
  <p:tag name="KSO_WM_TEMPLATE_INDEX" val="2021579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cc3aeb1e8724b02b950b245b7fbe33a"/>
  <p:tag name="KSO_WM_UNIT_PLACING_PICTURE" val="dcc3aeb1e8724b02b950b245b7fbe33a"/>
  <p:tag name="KSO_WM_UNIT_SUPPORT_UNIT_TYPE" val="[&quot;d&quot;,&quot;θ&quot;]"/>
  <p:tag name="KSO_WM_TEMPLATE_ASSEMBLE_XID" val="6130c4e18b5cc6c91112a594"/>
  <p:tag name="KSO_WM_TEMPLATE_ASSEMBLE_GROUPID" val="6130c4e18b5cc6c91112a594"/>
  <p:tag name="WM_BEAUTIFY_ZORDER_FLAG_TAG" val="5"/>
</p:tagLst>
</file>

<file path=ppt/tags/tag30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86_1*f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2"/>
  <p:tag name="KSO_WM_UNIT_SHOW_EDIT_AREA_INDICATION" val="1"/>
  <p:tag name="KSO_WM_CHIP_GROUPID" val="5e6b05596848fb12bee65ac8"/>
  <p:tag name="KSO_WM_CHIP_XID" val="5e6b05596848fb12bee65aca"/>
  <p:tag name="KSO_WM_UNIT_DEC_AREA_ID" val="4c53578b8ec740e8b0fca09dfc7465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08b3f3f60214323b9f4660b438bba31"/>
  <p:tag name="KSO_WM_UNIT_TEXT_FILL_FORE_SCHEMECOLOR_INDEX_BRIGHTNESS" val="0.25"/>
  <p:tag name="KSO_WM_UNIT_TEXT_FILL_FORE_SCHEMECOLOR_INDEX" val="13"/>
  <p:tag name="KSO_WM_UNIT_TEXT_FILL_TYPE" val="1"/>
  <p:tag name="KSO_WM_TEMPLATE_ASSEMBLE_XID" val="60656e6c4054ed1e2fb7f876"/>
  <p:tag name="KSO_WM_TEMPLATE_ASSEMBLE_GROUPID" val="60656e6c4054ed1e2fb7f876"/>
  <p:tag name="WM_BEAUTIFY_ZORDER_FLAG_TAG" val="4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8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2.xml><?xml version="1.0" encoding="utf-8"?>
<p:tagLst xmlns:p="http://schemas.openxmlformats.org/presentationml/2006/main">
  <p:tag name="KSO_WM_UNIT_VALUE" val="381*76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076_1*d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0977ddcfab942c1a8f957812c87e9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35fd9b56673148af8bc0933fa5977402"/>
  <p:tag name="KSO_WM_UNIT_PLACING_PICTURE" val="35fd9b56673148af8bc0933fa5977402"/>
  <p:tag name="KSO_WM_UNIT_SUPPORT_UNIT_TYPE" val="[&quot;d&quot;,&quot;α&quot;,&quot;β&quot;]"/>
  <p:tag name="KSO_WM_TEMPLATE_ASSEMBLE_XID" val="639af9840c9383becde695b2"/>
  <p:tag name="KSO_WM_TEMPLATE_ASSEMBLE_GROUPID" val="639af9840c9383becde695b2"/>
  <p:tag name="WM_BEAUTIFY_ZORDER_FLAG_TAG" val="3"/>
  <p:tag name="KSO_WM_UNIT_PLACING_PICTURE_INFO" val="{&quot;code&quot;:&quot;&quot;,&quot;full_picture&quot;:false,&quot;scheme&quot;:&quot;&quot;,&quot;spacing&quot;:5}"/>
  <p:tag name="KSO_WM_UNIT_PLACING_PICTURE_COLLAGE_RELATIVERECTANGLE" val="{&quot;height&quot;:6618.300332570032,&quot;width&quot;:10629.110236220473}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8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4"/>
</p:tagLst>
</file>

<file path=ppt/tags/tag3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，往往事半功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076_1*f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0"/>
  <p:tag name="KSO_WM_UNIT_SHOW_EDIT_AREA_INDICATION" val="1"/>
  <p:tag name="KSO_WM_CHIP_GROUPID" val="5e6b05596848fb12bee65ac8"/>
  <p:tag name="KSO_WM_CHIP_XID" val="5e6b05596848fb12bee65aca"/>
  <p:tag name="KSO_WM_UNIT_DEC_AREA_ID" val="a44939a9ecde49c2b7ceab239baddf97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09b27c58b4941cea1b3fa7cc03b025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9af9840c9383becde695b2"/>
  <p:tag name="KSO_WM_TEMPLATE_ASSEMBLE_GROUPID" val="639af9840c9383becde695b2"/>
  <p:tag name="WM_BEAUTIFY_ZORDER_FLAG_TAG" val="4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9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8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3.xml><?xml version="1.0" encoding="utf-8"?>
<p:tagLst xmlns:p="http://schemas.openxmlformats.org/presentationml/2006/main">
  <p:tag name="KSO_WM_UNIT_VALUE" val="381*76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076_1*d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0977ddcfab942c1a8f957812c87e95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35fd9b56673148af8bc0933fa5977402"/>
  <p:tag name="KSO_WM_UNIT_PLACING_PICTURE" val="35fd9b56673148af8bc0933fa5977402"/>
  <p:tag name="KSO_WM_UNIT_SUPPORT_UNIT_TYPE" val="[&quot;d&quot;,&quot;α&quot;,&quot;β&quot;]"/>
  <p:tag name="KSO_WM_TEMPLATE_ASSEMBLE_XID" val="639af9840c9383becde695b2"/>
  <p:tag name="KSO_WM_TEMPLATE_ASSEMBLE_GROUPID" val="639af9840c9383becde695b2"/>
  <p:tag name="WM_BEAUTIFY_ZORDER_FLAG_TAG" val="3"/>
  <p:tag name="KSO_WM_UNIT_PLACING_PICTURE_INFO" val="{&quot;code&quot;:&quot;&quot;,&quot;full_picture&quot;:false,&quot;scheme&quot;:&quot;&quot;,&quot;spacing&quot;:5}"/>
  <p:tag name="KSO_WM_UNIT_PLACING_PICTURE_COLLAGE_RELATIVERECTANGLE" val="{&quot;height&quot;:6052.858178658509,&quot;width&quot;:9667.757480314962}"/>
</p:tagLst>
</file>

<file path=ppt/tags/tag33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3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4.xml><?xml version="1.0" encoding="utf-8"?>
<p:tagLst xmlns:p="http://schemas.openxmlformats.org/presentationml/2006/main">
  <p:tag name="KSO_WM_UNIT_VALUE" val="1340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6513_1*d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f863303e5984039929be145e6624f6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ee419c50ad746b2ad0a4ccfba072e50"/>
  <p:tag name="KSO_WM_UNIT_PLACING_PICTURE" val="aee419c50ad746b2ad0a4ccfba072e50"/>
  <p:tag name="KSO_WM_TEMPLATE_ASSEMBLE_XID" val="6065703c4054ed1e2fb81460"/>
  <p:tag name="KSO_WM_TEMPLATE_ASSEMBLE_GROUPID" val="6065703c4054ed1e2fb81460"/>
  <p:tag name="WM_BEAUTIFY_ZORDER_FLAG_TAG" val="2"/>
</p:tagLst>
</file>

<file path=ppt/tags/tag3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，往往事半功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076_1*f*1"/>
  <p:tag name="KSO_WM_TEMPLATE_CATEGORY" val="diagram"/>
  <p:tag name="KSO_WM_TEMPLATE_INDEX" val="2021207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0"/>
  <p:tag name="KSO_WM_UNIT_SHOW_EDIT_AREA_INDICATION" val="1"/>
  <p:tag name="KSO_WM_CHIP_GROUPID" val="5e6b05596848fb12bee65ac8"/>
  <p:tag name="KSO_WM_CHIP_XID" val="5e6b05596848fb12bee65aca"/>
  <p:tag name="KSO_WM_UNIT_DEC_AREA_ID" val="a44939a9ecde49c2b7ceab239baddf97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09b27c58b4941cea1b3fa7cc03b025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9af9840c9383becde695b2"/>
  <p:tag name="KSO_WM_TEMPLATE_ASSEMBLE_GROUPID" val="639af9840c9383becde695b2"/>
  <p:tag name="WM_BEAUTIFY_ZORDER_FLAG_TAG" val="4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51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5.xml><?xml version="1.0" encoding="utf-8"?>
<p:tagLst xmlns:p="http://schemas.openxmlformats.org/presentationml/2006/main">
  <p:tag name="KSO_WM_UNIT_VALUE" val="973*1692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645_1*d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2295de0c9904d8397a6e503f12afad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c3c814740a44818146a34ca93d4fff"/>
  <p:tag name="KSO_WM_UNIT_PLACING_PICTURE" val="c9c3c814740a44818146a34ca93d4fff"/>
  <p:tag name="KSO_WM_UNIT_SUPPORT_UNIT_TYPE" val="[&quot;d&quot;,&quot;θ&quot;]"/>
  <p:tag name="KSO_WM_TEMPLATE_ASSEMBLE_XID" val="60656f514054ed1e2fb807b2"/>
  <p:tag name="KSO_WM_TEMPLATE_ASSEMBLE_GROUPID" val="60656f514054ed1e2fb807b2"/>
  <p:tag name="WM_BEAUTIFY_ZORDER_FLAG_TAG" val="4"/>
</p:tagLst>
</file>

<file path=ppt/tags/tag35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6513_1*f*1"/>
  <p:tag name="KSO_WM_TEMPLATE_CATEGORY" val="diagram"/>
  <p:tag name="KSO_WM_TEMPLATE_INDEX" val="2021651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8"/>
  <p:tag name="KSO_WM_UNIT_SHOW_EDIT_AREA_INDICATION" val="1"/>
  <p:tag name="KSO_WM_CHIP_GROUPID" val="5e6b05596848fb12bee65ac8"/>
  <p:tag name="KSO_WM_CHIP_XID" val="5e6b05596848fb12bee65aca"/>
  <p:tag name="KSO_WM_UNIT_DEC_AREA_ID" val="f55620d7e5bd4c059acb2e6d0f5f452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c1ea06b65a2429dbb43b664cec39464"/>
  <p:tag name="KSO_WM_UNIT_TEXT_FILL_FORE_SCHEMECOLOR_INDEX_BRIGHTNESS" val="0.25"/>
  <p:tag name="KSO_WM_UNIT_TEXT_FILL_FORE_SCHEMECOLOR_INDEX" val="13"/>
  <p:tag name="KSO_WM_UNIT_TEXT_FILL_TYPE" val="1"/>
  <p:tag name="KSO_WM_TEMPLATE_ASSEMBLE_XID" val="6065703c4054ed1e2fb81460"/>
  <p:tag name="KSO_WM_TEMPLATE_ASSEMBLE_GROUPID" val="6065703c4054ed1e2fb81460"/>
  <p:tag name="WM_BEAUTIFY_ZORDER_FLAG_TAG" val="3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2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UNIT_VALUE" val="1184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561_1*d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a40de90eed4b8885a2d7a040512b3f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e46be13ccd943f1847fbee7e11e472e"/>
  <p:tag name="KSO_WM_UNIT_PLACING_PICTURE" val="1e46be13ccd943f1847fbee7e11e472e"/>
  <p:tag name="KSO_WM_TEMPLATE_ASSEMBLE_XID" val="60656f514054ed1e2fb807b8"/>
  <p:tag name="KSO_WM_TEMPLATE_ASSEMBLE_GROUPID" val="60656f514054ed1e2fb807b8"/>
  <p:tag name="WM_BEAUTIFY_ZORDER_FLAG_TAG" val="4"/>
</p:tagLst>
</file>

<file path=ppt/tags/tag36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645_1*f*1"/>
  <p:tag name="KSO_WM_TEMPLATE_CATEGORY" val="diagram"/>
  <p:tag name="KSO_WM_TEMPLATE_INDEX" val="2021264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b6b39df81e38446da897721cdd2a32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1b8d362b8974d5aa0e99571d01defee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2"/>
  <p:tag name="KSO_WM_TEMPLATE_ASSEMBLE_GROUPID" val="60656f514054ed1e2fb807b2"/>
  <p:tag name="WM_BEAUTIFY_ZORDER_FLAG_TAG" val="3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3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7.xml><?xml version="1.0" encoding="utf-8"?>
<p:tagLst xmlns:p="http://schemas.openxmlformats.org/presentationml/2006/main">
  <p:tag name="KSO_WM_UNIT_VALUE" val="1904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50_1*d*1"/>
  <p:tag name="KSO_WM_TEMPLATE_CATEGORY" val="diagram"/>
  <p:tag name="KSO_WM_TEMPLATE_INDEX" val="202108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504b36f747946d39b857c88bb7f622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ac1ab457c2443039bd3d2f7d22f0846"/>
  <p:tag name="KSO_WM_UNIT_PLACING_PICTURE" val="aac1ab457c2443039bd3d2f7d22f0846"/>
  <p:tag name="KSO_WM_TEMPLATE_ASSEMBLE_XID" val="6130c4e0c26b0a66a1c57cef"/>
  <p:tag name="KSO_WM_TEMPLATE_ASSEMBLE_GROUPID" val="6130c4e0c26b0a66a1c57cef"/>
  <p:tag name="WM_BEAUTIFY_ZORDER_FLAG_TAG" val="3"/>
  <p:tag name="KSO_WM_UNIT_PLACING_PICTURE_INFO" val="{&quot;code&quot;:&quot;&quot;,&quot;full_picture&quot;:false,&quot;scheme&quot;:&quot;&quot;,&quot;spacing&quot;:5}"/>
  <p:tag name="KSO_WM_UNIT_PLACING_PICTURE_COLLAGE_RELATIVERECTANGLE" val="{&quot;height&quot;:6592,&quot;width&quot;:12934.718174409127}"/>
</p:tagLst>
</file>

<file path=ppt/tags/tag3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561_1*f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b9c175a8ddcd477e804335d4fb903c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8db3030bba46c0af0a67d84090b5d9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8"/>
  <p:tag name="KSO_WM_TEMPLATE_ASSEMBLE_GROUPID" val="60656f514054ed1e2fb807b8"/>
  <p:tag name="WM_BEAUTIFY_ZORDER_FLAG_TAG" val="3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3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4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7:39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86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8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9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5.xml><?xml version="1.0" encoding="utf-8"?>
<p:tagLst xmlns:p="http://schemas.openxmlformats.org/presentationml/2006/main">
  <p:tag name="KSO_WM_UNIT_BLOCK" val="0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561_1*i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C_AREA_ID" val="098c4dd5de28487f84b8f955beb1b41b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51a40de90eed4b8885a2d7a040512b3f&quot;,&quot;X&quot;:{&quot;Pos&quot;:1},&quot;Y&quot;:{&quot;Pos&quot;:1}},&quot;whChangeMode&quot;:1}"/>
  <p:tag name="KSO_WM_CHIP_GROUPID" val="5eda13105860357932c55e1f"/>
  <p:tag name="KSO_WM_CHIP_XID" val="5ed1cf097ab0972fba70b1e8"/>
  <p:tag name="KSO_WM_TEMPLATE_ASSEMBLE_XID" val="60656f514054ed1e2fb807b8"/>
  <p:tag name="KSO_WM_TEMPLATE_ASSEMBLE_GROUPID" val="60656f514054ed1e2fb807b8"/>
  <p:tag name="WM_BEAUTIFY_ZORDER_FLAG_TAG" val="3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561_1*i*2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40"/>
  <p:tag name="KSO_WM_TEMPLATE_ASSEMBLE_XID" val="60656f514054ed1e2fb807b8"/>
  <p:tag name="KSO_WM_TEMPLATE_ASSEMBLE_GROUPID" val="60656f514054ed1e2fb807b8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561_1*i*3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60656f514054ed1e2fb807b8"/>
  <p:tag name="KSO_WM_TEMPLATE_ASSEMBLE_GROUPID" val="60656f514054ed1e2fb807b8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561_1*i*4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SM_LIMIT_TYPE" val="2"/>
  <p:tag name="KSO_WM_CHIP_GROUPID" val="5eda13105860357932c55e1f"/>
  <p:tag name="KSO_WM_CHIP_XID" val="5ed1cf097ab0972fba70b1e8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55"/>
  <p:tag name="KSO_WM_TEMPLATE_ASSEMBLE_XID" val="60656f514054ed1e2fb807b8"/>
  <p:tag name="KSO_WM_TEMPLATE_ASSEMBLE_GROUPID" val="60656f514054ed1e2fb807b8"/>
</p:tagLst>
</file>

<file path=ppt/tags/tag3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561_1*f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b9c175a8ddcd477e804335d4fb903c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8db3030bba46c0af0a67d84090b5d9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8"/>
  <p:tag name="KSO_WM_TEMPLATE_ASSEMBLE_GROUPID" val="60656f514054ed1e2fb807b8"/>
  <p:tag name="WM_BEAUTIFY_ZORDER_FLAG_TAG" val="4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VALUE" val="1184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561_1*d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a40de90eed4b8885a2d7a040512b3f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e46be13ccd943f1847fbee7e11e472e"/>
  <p:tag name="KSO_WM_UNIT_PLACING_PICTURE" val="1e46be13ccd943f1847fbee7e11e472e"/>
  <p:tag name="KSO_WM_TEMPLATE_ASSEMBLE_XID" val="60656f514054ed1e2fb807b8"/>
  <p:tag name="KSO_WM_TEMPLATE_ASSEMBLE_GROUPID" val="60656f514054ed1e2fb807b8"/>
  <p:tag name="WM_BEAUTIFY_ZORDER_FLAG_TAG" val="5"/>
</p:tagLst>
</file>

<file path=ppt/tags/tag40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8:59&quot;,&quot;maxSize&quot;:{&quot;size1&quot;:20},&quot;minSize&quot;:{&quot;size1&quot;:11.2},&quot;normalSize&quot;:{&quot;size1&quot;:11.2},&quot;subLayout&quot;:[{&quot;id&quot;:&quot;2025-07-17T22:48:59&quot;,&quot;margin&quot;:{&quot;bottom&quot;:0.025999998673796654,&quot;left&quot;:1.2699999809265137,&quot;right&quot;:1.2699999809265137,&quot;top&quot;:0.4230000376701355},&quot;type&quot;:0},{&quot;id&quot;:&quot;2025-07-17T22:48:5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561_1*f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b9c175a8ddcd477e804335d4fb903c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8db3030bba46c0af0a67d84090b5d9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8"/>
  <p:tag name="KSO_WM_TEMPLATE_ASSEMBLE_GROUPID" val="60656f514054ed1e2fb807b8"/>
  <p:tag name="WM_BEAUTIFY_ZORDER_FLAG_TAG" val="4"/>
</p:tagLst>
</file>

<file path=ppt/tags/tag408.xml><?xml version="1.0" encoding="utf-8"?>
<p:tagLst xmlns:p="http://schemas.openxmlformats.org/presentationml/2006/main">
  <p:tag name="KSO_WM_UNIT_VALUE" val="1184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561_1*d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a40de90eed4b8885a2d7a040512b3f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e46be13ccd943f1847fbee7e11e472e"/>
  <p:tag name="KSO_WM_UNIT_PLACING_PICTURE" val="1e46be13ccd943f1847fbee7e11e472e"/>
  <p:tag name="KSO_WM_TEMPLATE_ASSEMBLE_XID" val="60656f514054ed1e2fb807b8"/>
  <p:tag name="KSO_WM_TEMPLATE_ASSEMBLE_GROUPID" val="60656f514054ed1e2fb807b8"/>
  <p:tag name="WM_BEAUTIFY_ZORDER_FLAG_TAG" val="5"/>
</p:tagLst>
</file>

<file path=ppt/tags/tag40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8:59&quot;,&quot;maxSize&quot;:{&quot;size1&quot;:20},&quot;minSize&quot;:{&quot;size1&quot;:11.2},&quot;normalSize&quot;:{&quot;size1&quot;:11.2},&quot;subLayout&quot;:[{&quot;id&quot;:&quot;2025-07-17T22:48:59&quot;,&quot;margin&quot;:{&quot;bottom&quot;:0.025999998673796654,&quot;left&quot;:1.2699999809265137,&quot;right&quot;:1.2699999809265137,&quot;top&quot;:0.4230000376701355},&quot;type&quot;:0},{&quot;id&quot;:&quot;2025-07-17T22:48:5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083_1*f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00"/>
  <p:tag name="KSO_WM_UNIT_SHOW_EDIT_AREA_INDICATION" val="1"/>
  <p:tag name="KSO_WM_CHIP_GROUPID" val="5e6b05596848fb12bee65ac8"/>
  <p:tag name="KSO_WM_CHIP_XID" val="5e6b05596848fb12bee65aca"/>
  <p:tag name="KSO_WM_UNIT_DEC_AREA_ID" val="70c8755b6f37472d840b2f40d7c25c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t&quot;,&quot;fill_mode&quot;:&quot;full&quot;,&quot;sacle_strategy&quot;:&quot;smart&quot;}"/>
  <p:tag name="KSO_WM_ASSEMBLE_CHIP_INDEX" val="078f4d704024496f9c40d775791a1fb9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b"/>
  <p:tag name="KSO_WM_TEMPLATE_ASSEMBLE_GROUPID" val="6130c4e08b5cc6c91112a57b"/>
  <p:tag name="WM_BEAUTIFY_ZORDER_FLAG_TAG" val="4"/>
</p:tagLst>
</file>

<file path=ppt/tags/tag414.xml><?xml version="1.0" encoding="utf-8"?>
<p:tagLst xmlns:p="http://schemas.openxmlformats.org/presentationml/2006/main">
  <p:tag name="KSO_WM_UNIT_VALUE" val="508*635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083_1*d*1"/>
  <p:tag name="KSO_WM_TEMPLATE_CATEGORY" val="diagram"/>
  <p:tag name="KSO_WM_TEMPLATE_INDEX" val="2021108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7f42cde7938431285b9c7a82f7bb6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cba67177d7944619af1f1e77c11ebbe"/>
  <p:tag name="KSO_WM_UNIT_PLACING_PICTURE" val="ecba67177d7944619af1f1e77c11ebbe"/>
  <p:tag name="KSO_WM_TEMPLATE_ASSEMBLE_XID" val="6130c4e08b5cc6c91112a57b"/>
  <p:tag name="KSO_WM_TEMPLATE_ASSEMBLE_GROUPID" val="6130c4e08b5cc6c91112a57b"/>
  <p:tag name="WM_BEAUTIFY_ZORDER_FLAG_TAG" val="5"/>
  <p:tag name="KSO_WM_UNIT_PLACING_PICTURE_INFO" val="{&quot;code&quot;:&quot;&quot;,&quot;full_picture&quot;:false,&quot;scheme&quot;:&quot;&quot;,&quot;spacing&quot;:5}"/>
  <p:tag name="KSO_WM_UNIT_PLACING_PICTURE_COLLAGE_RELATIVERECTANGLE" val="{&quot;height&quot;:5713.85145885772,&quot;width&quot;:7738.766929133857}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8:59&quot;,&quot;maxSize&quot;:{&quot;size1&quot;:20},&quot;minSize&quot;:{&quot;size1&quot;:11.2},&quot;normalSize&quot;:{&quot;size1&quot;:11.2},&quot;subLayout&quot;:[{&quot;id&quot;:&quot;2025-07-17T22:48:59&quot;,&quot;margin&quot;:{&quot;bottom&quot;:0.025999998673796654,&quot;left&quot;:1.2699999809265137,&quot;right&quot;:1.2699999809265137,&quot;top&quot;:0.4230000376701355},&quot;type&quot;:0},{&quot;id&quot;:&quot;2025-07-17T22:48:5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1.xml><?xml version="1.0" encoding="utf-8"?>
<p:tagLst xmlns:p="http://schemas.openxmlformats.org/presentationml/2006/main">
  <p:tag name="KSO_WM_UNIT_VALUE" val="1269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0_1*d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3da675d28be45e3a78bba7abfbd4aa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5e095f1e284e3a8d43156e00bfea23"/>
  <p:tag name="KSO_WM_UNIT_PLACING_PICTURE" val="c95e095f1e284e3a8d43156e00bfea23"/>
  <p:tag name="KSO_WM_TEMPLATE_ASSEMBLE_XID" val="639af84f0c9383becde69508"/>
  <p:tag name="KSO_WM_TEMPLATE_ASSEMBLE_GROUPID" val="639af84f0c9383becde69508"/>
  <p:tag name="WM_BEAUTIFY_ZORDER_FLAG_TAG" val="3"/>
</p:tagLst>
</file>

<file path=ppt/tags/tag42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0_1*f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02feb7e0a824c2b8ad76b9b27b4a864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707e5ebbce141ef82d327ffb618e11b"/>
  <p:tag name="KSO_WM_UNIT_TEXT_FILL_FORE_SCHEMECOLOR_INDEX_BRIGHTNESS" val="0.25"/>
  <p:tag name="KSO_WM_UNIT_TEXT_FILL_FORE_SCHEMECOLOR_INDEX" val="13"/>
  <p:tag name="KSO_WM_UNIT_TEXT_FILL_TYPE" val="1"/>
  <p:tag name="KSO_WM_TEMPLATE_ASSEMBLE_XID" val="639af84f0c9383becde69508"/>
  <p:tag name="KSO_WM_TEMPLATE_ASSEMBLE_GROUPID" val="639af84f0c9383becde69508"/>
  <p:tag name="WM_BEAUTIFY_ZORDER_FLAG_TAG" val="4"/>
</p:tagLst>
</file>

<file path=ppt/tags/tag423.xml><?xml version="1.0" encoding="utf-8"?>
<p:tagLst xmlns:p="http://schemas.openxmlformats.org/presentationml/2006/main">
  <p:tag name="KSO_WM_UNIT_BLOCK" val="0"/>
  <p:tag name="KSO_WM_UNIT_HIGHLIGHT" val="0"/>
  <p:tag name="KSO_WM_UNIT_COMPATIBLE" val="1"/>
  <p:tag name="KSO_WM_UNIT_DIAGRAM_ISNUMVISUAL" val="0"/>
  <p:tag name="KSO_WM_UNIT_DIAGRAM_ISREFERUNIT" val="0"/>
  <p:tag name="KSO_WM_UNIT_TYPE" val="i"/>
  <p:tag name="KSO_WM_UNIT_INDEX" val="1"/>
  <p:tag name="KSO_WM_UNIT_ID" val="diagram20210860_1*i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SM_LIMIT_TYPE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d3da675d28be45e3a78bba7abfbd4aa7&quot;,&quot;X&quot;:{&quot;Pos&quot;:1},&quot;Y&quot;:{&quot;Pos&quot;:2}},&quot;whChangeMode&quot;:0}"/>
  <p:tag name="KSO_WM_UNIT_DEC_AREA_ID" val="ef32e52aea08493eaaf9dd96398c2e97"/>
  <p:tag name="KSO_WM_CHIP_GROUPID" val="5e9d770adc741d3f2d9ea583"/>
  <p:tag name="KSO_WM_CHIP_XID" val="5e997d21dade925159b5262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88"/>
  <p:tag name="KSO_WM_TEMPLATE_ASSEMBLE_XID" val="639af84f0c9383becde69508"/>
  <p:tag name="KSO_WM_TEMPLATE_ASSEMBLE_GROUPID" val="639af84f0c9383becde69508"/>
  <p:tag name="WM_BEAUTIFY_ZORDER_FLAG_TAG" val="5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2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8:59&quot;,&quot;maxSize&quot;:{&quot;size1&quot;:20},&quot;minSize&quot;:{&quot;size1&quot;:11.2},&quot;normalSize&quot;:{&quot;size1&quot;:11.2},&quot;subLayout&quot;:[{&quot;id&quot;:&quot;2025-07-17T22:48:59&quot;,&quot;margin&quot;:{&quot;bottom&quot;:0.025999998673796654,&quot;left&quot;:1.2699999809265137,&quot;right&quot;:1.2699999809265137,&quot;top&quot;:0.4230000376701355},&quot;type&quot;:0},{&quot;id&quot;:&quot;2025-07-17T22:48:5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126_1*i*2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b9171e330b4d4b75a3109fe53261697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4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126_1*i*3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91dc453c7ec463cbbb76f2023c9ee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5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126_1*i*4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20087fc6dd54088a9239f66b371b2c7"/>
  <p:tag name="KSO_WM_UNIT_DECORATE_INFO" val="{&quot;ReferentInfo&quot;:{&quot;Id&quot;:&quot;slide&quot;,&quot;X&quot;:{&quot;Pos&quot;:1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6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7126_1*i*5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92f92e2eae74a15884aa942342f2c7e"/>
  <p:tag name="KSO_WM_UNIT_DECORATE_INFO" val="{&quot;ReferentInfo&quot;:{&quot;Id&quot;:&quot;slide&quot;,&quot;X&quot;:{&quot;Pos&quot;:1},&quot;Y&quot;:{&quot;Pos&quot;:2}},&quot;DecorateInfoX&quot;:{&quot;Pos&quot;:2,&quot;IsAbs&quot;:true},&quot;DecorateInfoY&quot;:{&quot;Pos&quot;:2,&quot;IsAbs&quot;:true},&quot;DecorateInfoW&quot;:{&quot;IsAbs&quot;:false},&quot;DecorateInfoH&quot;:{&quot;IsAbs&quot;:false},&quot;whChangeMode&quot;:1}"/>
  <p:tag name="KSO_WM_CHIP_GROUPID" val="5f31095f9c36e2348c3ef645"/>
  <p:tag name="KSO_WM_CHIP_XID" val="5fa36d539babe8ec16f203f1"/>
  <p:tag name="KSO_WM_TEMPLATE_ASSEMBLE_XID" val="638896a20c9383becde4ce47"/>
  <p:tag name="KSO_WM_TEMPLATE_ASSEMBLE_GROUPID" val="638896a20c9383becde4ce47"/>
  <p:tag name="WM_BEAUTIFY_ZORDER_FLAG_TAG" val="7"/>
</p:tagLst>
</file>

<file path=ppt/tags/tag43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126_1*f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64"/>
  <p:tag name="KSO_WM_UNIT_SHOW_EDIT_AREA_INDICATION" val="1"/>
  <p:tag name="KSO_WM_CHIP_GROUPID" val="5e6b05596848fb12bee65ac8"/>
  <p:tag name="KSO_WM_CHIP_XID" val="5e6b05596848fb12bee65aca"/>
  <p:tag name="KSO_WM_UNIT_DEC_AREA_ID" val="4d94aef7d28a4023a9e73ee4e8c8dc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0dadf657ee1847f58e2b86e0a32fca63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38896a20c9383becde4ce47"/>
  <p:tag name="KSO_WM_TEMPLATE_ASSEMBLE_GROUPID" val="638896a20c9383becde4ce47"/>
  <p:tag name="WM_BEAUTIFY_ZORDER_FLAG_TAG" val="8"/>
</p:tagLst>
</file>

<file path=ppt/tags/tag435.xml><?xml version="1.0" encoding="utf-8"?>
<p:tagLst xmlns:p="http://schemas.openxmlformats.org/presentationml/2006/main">
  <p:tag name="KSO_WM_UNIT_VALUE" val="1311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7126_1*d*1"/>
  <p:tag name="KSO_WM_TEMPLATE_CATEGORY" val="diagram"/>
  <p:tag name="KSO_WM_TEMPLATE_INDEX" val="2021712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756293a5a3840538473a68b3a02a83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e18bbadcd7f4445d93c777935083c0a1"/>
  <p:tag name="KSO_WM_UNIT_PLACING_PICTURE" val="e18bbadcd7f4445d93c777935083c0a1"/>
  <p:tag name="KSO_WM_UNIT_SUPPORT_BIG_FONT" val="1"/>
  <p:tag name="KSO_WM_UNIT_SUPPORT_UNIT_TYPE" val="[&quot;d&quot;,&quot;β&quot;,&quot;θ&quot;]"/>
  <p:tag name="KSO_WM_TEMPLATE_ASSEMBLE_XID" val="638896a20c9383becde4ce47"/>
  <p:tag name="KSO_WM_TEMPLATE_ASSEMBLE_GROUPID" val="638896a20c9383becde4ce47"/>
  <p:tag name="WM_BEAUTIFY_ZORDER_FLAG_TAG" val="9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3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8:59&quot;,&quot;maxSize&quot;:{&quot;size1&quot;:20},&quot;minSize&quot;:{&quot;size1&quot;:11.2},&quot;normalSize&quot;:{&quot;size1&quot;:11.2},&quot;subLayout&quot;:[{&quot;id&quot;:&quot;2025-07-17T22:48:59&quot;,&quot;margin&quot;:{&quot;bottom&quot;:0.025999998673796654,&quot;left&quot;:1.2699999809265137,&quot;right&quot;:1.2699999809265137,&quot;top&quot;:0.4230000376701355},&quot;type&quot;:0},{&quot;id&quot;:&quot;2025-07-17T22:48:5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2.xml><?xml version="1.0" encoding="utf-8"?>
<p:tagLst xmlns:p="http://schemas.openxmlformats.org/presentationml/2006/main">
  <p:tag name="KSO_WM_UNIT_VALUE" val="1269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0_1*d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3da675d28be45e3a78bba7abfbd4aa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5e095f1e284e3a8d43156e00bfea23"/>
  <p:tag name="KSO_WM_UNIT_PLACING_PICTURE" val="c95e095f1e284e3a8d43156e00bfea23"/>
  <p:tag name="KSO_WM_TEMPLATE_ASSEMBLE_XID" val="639af84f0c9383becde69508"/>
  <p:tag name="KSO_WM_TEMPLATE_ASSEMBLE_GROUPID" val="639af84f0c9383becde69508"/>
  <p:tag name="WM_BEAUTIFY_ZORDER_FLAG_TAG" val="3"/>
</p:tagLst>
</file>

<file path=ppt/tags/tag44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60_1*f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8"/>
  <p:tag name="KSO_WM_UNIT_SHOW_EDIT_AREA_INDICATION" val="1"/>
  <p:tag name="KSO_WM_CHIP_GROUPID" val="5e6b05596848fb12bee65ac8"/>
  <p:tag name="KSO_WM_CHIP_XID" val="5e6b05596848fb12bee65aca"/>
  <p:tag name="KSO_WM_UNIT_DEC_AREA_ID" val="302feb7e0a824c2b8ad76b9b27b4a864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707e5ebbce141ef82d327ffb618e11b"/>
  <p:tag name="KSO_WM_UNIT_TEXT_FILL_FORE_SCHEMECOLOR_INDEX_BRIGHTNESS" val="0.25"/>
  <p:tag name="KSO_WM_UNIT_TEXT_FILL_FORE_SCHEMECOLOR_INDEX" val="13"/>
  <p:tag name="KSO_WM_UNIT_TEXT_FILL_TYPE" val="1"/>
  <p:tag name="KSO_WM_TEMPLATE_ASSEMBLE_XID" val="639af84f0c9383becde69508"/>
  <p:tag name="KSO_WM_TEMPLATE_ASSEMBLE_GROUPID" val="639af84f0c9383becde69508"/>
  <p:tag name="WM_BEAUTIFY_ZORDER_FLAG_TAG" val="4"/>
</p:tagLst>
</file>

<file path=ppt/tags/tag444.xml><?xml version="1.0" encoding="utf-8"?>
<p:tagLst xmlns:p="http://schemas.openxmlformats.org/presentationml/2006/main">
  <p:tag name="KSO_WM_UNIT_BLOCK" val="0"/>
  <p:tag name="KSO_WM_UNIT_HIGHLIGHT" val="0"/>
  <p:tag name="KSO_WM_UNIT_COMPATIBLE" val="1"/>
  <p:tag name="KSO_WM_UNIT_DIAGRAM_ISNUMVISUAL" val="0"/>
  <p:tag name="KSO_WM_UNIT_DIAGRAM_ISREFERUNIT" val="0"/>
  <p:tag name="KSO_WM_UNIT_TYPE" val="i"/>
  <p:tag name="KSO_WM_UNIT_INDEX" val="1"/>
  <p:tag name="KSO_WM_UNIT_ID" val="diagram20210860_1*i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UNIT_SM_LIMIT_TYPE" val="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d3da675d28be45e3a78bba7abfbd4aa7&quot;,&quot;X&quot;:{&quot;Pos&quot;:1},&quot;Y&quot;:{&quot;Pos&quot;:2}},&quot;whChangeMode&quot;:0}"/>
  <p:tag name="KSO_WM_UNIT_DEC_AREA_ID" val="ef32e52aea08493eaaf9dd96398c2e97"/>
  <p:tag name="KSO_WM_CHIP_GROUPID" val="5e9d770adc741d3f2d9ea583"/>
  <p:tag name="KSO_WM_CHIP_XID" val="5e997d21dade925159b5262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88"/>
  <p:tag name="KSO_WM_TEMPLATE_ASSEMBLE_XID" val="639af84f0c9383becde69508"/>
  <p:tag name="KSO_WM_TEMPLATE_ASSEMBLE_GROUPID" val="639af84f0c9383becde69508"/>
  <p:tag name="WM_BEAUTIFY_ZORDER_FLAG_TAG" val="5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4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8:59&quot;,&quot;maxSize&quot;:{&quot;size1&quot;:20},&quot;minSize&quot;:{&quot;size1&quot;:11.2},&quot;normalSize&quot;:{&quot;size1&quot;:11.2},&quot;subLayout&quot;:[{&quot;id&quot;:&quot;2025-07-17T22:48:59&quot;,&quot;margin&quot;:{&quot;bottom&quot;:0.025999998673796654,&quot;left&quot;:1.2699999809265137,&quot;right&quot;:1.2699999809265137,&quot;top&quot;:0.4230000376701355},&quot;type&quot;:0},{&quot;id&quot;:&quot;2025-07-17T22:48:5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9_1*f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24c1277e83284b3e8ff9d295f21b0b3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d359df93964d5d92ead9569eaa9c26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b1"/>
  <p:tag name="KSO_WM_TEMPLATE_ASSEMBLE_GROUPID" val="60656f0e4054ed1e2fb802b1"/>
  <p:tag name="WM_BEAUTIFY_ZORDER_FLAG_TAG" val="4"/>
</p:tagLst>
</file>

<file path=ppt/tags/tag452.xml><?xml version="1.0" encoding="utf-8"?>
<p:tagLst xmlns:p="http://schemas.openxmlformats.org/presentationml/2006/main">
  <p:tag name="KSO_WM_UNIT_VALUE" val="1311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99_1*d*1"/>
  <p:tag name="KSO_WM_TEMPLATE_CATEGORY" val="diagram"/>
  <p:tag name="KSO_WM_TEMPLATE_INDEX" val="2021189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e6b16af8414593af898aa3f2cc02e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8138117cc34770aa353d22a3ee0721"/>
  <p:tag name="KSO_WM_UNIT_PLACING_PICTURE" val="978138117cc34770aa353d22a3ee0721"/>
  <p:tag name="KSO_WM_TEMPLATE_ASSEMBLE_XID" val="60656f0e4054ed1e2fb802b1"/>
  <p:tag name="KSO_WM_TEMPLATE_ASSEMBLE_GROUPID" val="60656f0e4054ed1e2fb802b1"/>
  <p:tag name="WM_BEAUTIFY_ZORDER_FLAG_TAG" val="5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5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5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48:59&quot;,&quot;maxSize&quot;:{&quot;size1&quot;:20},&quot;minSize&quot;:{&quot;size1&quot;:11.2},&quot;normalSize&quot;:{&quot;size1&quot;:11.2},&quot;subLayout&quot;:[{&quot;id&quot;:&quot;2025-07-17T22:48:59&quot;,&quot;margin&quot;:{&quot;bottom&quot;:0.025999998673796654,&quot;left&quot;:1.2699999809265137,&quot;right&quot;:1.2699999809265137,&quot;top&quot;:0.4230000376701355},&quot;type&quot;:0},{&quot;id&quot;:&quot;2025-07-17T22:48:5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5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57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561_1*f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b9c175a8ddcd477e804335d4fb903c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8db3030bba46c0af0a67d84090b5d9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8"/>
  <p:tag name="KSO_WM_TEMPLATE_ASSEMBLE_GROUPID" val="60656f514054ed1e2fb807b8"/>
  <p:tag name="WM_BEAUTIFY_ZORDER_FLAG_TAG" val="3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67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8-07T12:18:23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3"/>
</p:tagLst>
</file>

<file path=ppt/tags/tag472.xml><?xml version="1.0" encoding="utf-8"?>
<p:tagLst xmlns:p="http://schemas.openxmlformats.org/presentationml/2006/main">
  <p:tag name="KSO_WM_UNIT_VALUE" val="1184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561_1*d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a40de90eed4b8885a2d7a040512b3f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e46be13ccd943f1847fbee7e11e472e"/>
  <p:tag name="KSO_WM_UNIT_PLACING_PICTURE" val="1e46be13ccd943f1847fbee7e11e472e"/>
  <p:tag name="KSO_WM_TEMPLATE_ASSEMBLE_XID" val="60656f514054ed1e2fb807b8"/>
  <p:tag name="KSO_WM_TEMPLATE_ASSEMBLE_GROUPID" val="60656f514054ed1e2fb807b8"/>
  <p:tag name="WM_BEAUTIFY_ZORDER_FLAG_TAG" val="4"/>
  <p:tag name="KSO_WM_UNIT_PLACING_PICTURE_INFO" val="{&quot;code&quot;:&quot;&quot;,&quot;full_picture&quot;:false,&quot;scheme&quot;:&quot;&quot;,&quot;spacing&quot;:5}"/>
  <p:tag name="KSO_WM_UNIT_PLACING_PICTURE_COLLAGE_RELATIVERECTANGLE" val="{&quot;height&quot;:4722.426735073383,&quot;width&quot;:8995.099212598425}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5.xml><?xml version="1.0" encoding="utf-8"?>
<p:tagLst xmlns:p="http://schemas.openxmlformats.org/presentationml/2006/main">
  <p:tag name="KSO_WM_SLIDE_ID" val="diagram20220058_3"/>
  <p:tag name="KSO_WM_TEMPLATE_SUBCATEGORY" val="25"/>
  <p:tag name="KSO_WM_TEMPLATE_MASTER_TYPE" val="0"/>
  <p:tag name="KSO_WM_TEMPLATE_COLOR_TYPE" val="0"/>
  <p:tag name="KSO_WM_SLIDE_ITEM_CNT" val="0"/>
  <p:tag name="KSO_WM_SLIDE_INDEX" val="3"/>
  <p:tag name="KSO_WM_TAG_VERSION" val="1.0"/>
  <p:tag name="KSO_WM_BEAUTIFY_FLAG" val="#wm#"/>
  <p:tag name="KSO_WM_TEMPLATE_CATEGORY" val="diagram"/>
  <p:tag name="KSO_WM_TEMPLATE_INDEX" val="20220058"/>
  <p:tag name="KSO_WM_SLIDE_TYPE" val="text"/>
  <p:tag name="KSO_WM_SLIDE_SUBTYPE" val="picTxt"/>
  <p:tag name="KSO_WM_SLIDE_LAYOUTTYPE" val="topbottom"/>
  <p:tag name="KSO_WM_SLIDE_SIZE" val="888*492"/>
  <p:tag name="KSO_WM_SLIDE_POSITION" val="36*24"/>
  <p:tag name="KSO_WM_SLIDE_LAYOUT" val="d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8-07T12:18:23&quot;,&quot;margin&quot;:{&quot;bottom&quot;:0.847000002861023,&quot;left&quot;:1.2699999809265137,&quot;right&quot;:1.2699999809265137,&quot;top&quot;:1.6929999589920044}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77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48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0:55&quot;,&quot;maxSize&quot;:{&quot;size1&quot;:20},&quot;minSize&quot;:{&quot;size1&quot;:11.2},&quot;normalSize&quot;:{&quot;size1&quot;:11.2},&quot;subLayout&quot;:[{&quot;id&quot;:&quot;2025-07-17T22:50:55&quot;,&quot;margin&quot;:{&quot;bottom&quot;:0.025999998673796654,&quot;left&quot;:1.2699999809265137,&quot;right&quot;:1.2699999809265137,&quot;top&quot;:0.4230000376701355},&quot;type&quot;:0},{&quot;id&quot;:&quot;2025-07-17T22:50:5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8.xml><?xml version="1.0" encoding="utf-8"?>
<p:tagLst xmlns:p="http://schemas.openxmlformats.org/presentationml/2006/main">
  <p:tag name="TABLE_ENDDRAG_ORIGIN_RECT" val="710*280"/>
  <p:tag name="TABLE_ENDDRAG_RECT" val="161*236*710*280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811_1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811"/>
  <p:tag name="KSO_WM_UNIT_VALUE" val="742"/>
  <p:tag name="KSO_WM_TEMPLATE_ASSEMBLE_XID" val="637600a50c9383becde15bb6"/>
  <p:tag name="KSO_WM_TEMPLATE_ASSEMBLE_GROUPID" val="637600a50c9383becde15bb6"/>
</p:tagLst>
</file>

<file path=ppt/tags/tag492.xml><?xml version="1.0" encoding="utf-8"?>
<p:tagLst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811_1*i*2"/>
  <p:tag name="KSO_WM_TEMPLATE_CATEGORY" val="diagram"/>
  <p:tag name="KSO_WM_TEMPLATE_INDEX" val="20212811"/>
  <p:tag name="KSO_WM_UNIT_LAYERLEVEL" val="1"/>
  <p:tag name="KSO_WM_TAG_VERSION" val="1.0"/>
  <p:tag name="KSO_WM_BEAUTIFY_FLAG" val="#wm#"/>
  <p:tag name="KSO_WM_CHIP_GROUPID" val="5eda18a25860357932c55e72"/>
  <p:tag name="KSO_WM_UNIT_SM_LIMIT_TYPE" val="2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72e7dc758fee4e6db4f5488c2d49ac62&quot;,&quot;X&quot;:{&quot;Pos&quot;:1},&quot;Y&quot;:{&quot;Pos&quot;:1}},&quot;whChangeMode&quot;:0}"/>
  <p:tag name="KSO_WM_UNIT_DEC_AREA_ID" val="0a8fc41e3c7145f98573150470e3ff5e"/>
  <p:tag name="KSO_WM_CHIP_XID" val="5eda18ef5860357932c55e83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13"/>
  <p:tag name="KSO_WM_UNIT_VALUE" val="864"/>
  <p:tag name="KSO_WM_TEMPLATE_ASSEMBLE_XID" val="637600a50c9383becde15bb6"/>
  <p:tag name="KSO_WM_TEMPLATE_ASSEMBLE_GROUPID" val="637600a50c9383becde15bb6"/>
</p:tagLst>
</file>

<file path=ppt/tags/tag4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11_1*f*1"/>
  <p:tag name="KSO_WM_TEMPLATE_CATEGORY" val="diagram"/>
  <p:tag name="KSO_WM_TEMPLATE_INDEX" val="2021281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60"/>
  <p:tag name="KSO_WM_UNIT_SHOW_EDIT_AREA_INDICATION" val="1"/>
  <p:tag name="KSO_WM_CHIP_GROUPID" val="5e6b05596848fb12bee65ac8"/>
  <p:tag name="KSO_WM_CHIP_XID" val="5e6b05596848fb12bee65aca"/>
  <p:tag name="KSO_WM_UNIT_DEC_AREA_ID" val="72e7dc758fee4e6db4f5488c2d49ac6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b17411da71340d4ac2df0c9ec6c7f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7600a50c9383becde15bb6"/>
  <p:tag name="KSO_WM_TEMPLATE_ASSEMBLE_GROUPID" val="637600a50c9383becde15bb6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6.xml><?xml version="1.0" encoding="utf-8"?>
<p:tagLst xmlns:p="http://schemas.openxmlformats.org/presentationml/2006/main">
  <p:tag name="KSO_WM_BEAUTIFY_FLAG" val="#wm#"/>
  <p:tag name="KSO_WM_TEMPLATE_CATEGORY" val="diagram"/>
  <p:tag name="KSO_WM_TEMPLATE_INDEX" val="2021281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SLIDE_LAYOUT_INFO" val="{&quot;backgroundInfo&quot;:[{&quot;bottom&quot;:0,&quot;bottomAbs&quot;:false,&quot;left&quot;:0,&quot;leftAbs&quot;:false,&quot;right&quot;:0,&quot;rightAbs&quot;:false,&quot;top&quot;:0.444444448,&quot;topAbs&quot;:false,&quot;type&quot;:&quot;bottomTop&quot;},{&quot;bottom&quot;:0,&quot;bottomAbs&quot;:false,&quot;left&quot;:0,&quot;leftAbs&quot;:false,&quot;right&quot;:0,&quot;rightAbs&quot;:false,&quot;top&quot;:0,&quot;topAbs&quot;:false,&quot;type&quot;:&quot;general&quot;}],&quot;id&quot;:&quot;2022-11-17T17:36:38&quot;,&quot;maxSize&quot;:{&quot;size1&quot;:26.7},&quot;minSize&quot;:{&quot;size1&quot;:20},&quot;normalSize&quot;:{&quot;size1&quot;:20},&quot;subLayout&quot;:[{&quot;id&quot;:&quot;2022-11-17T17:36:38&quot;,&quot;margin&quot;:{&quot;bottom&quot;:0,&quot;left&quot;:1.6929999589920044,&quot;right&quot;:1.6929999589920044,&quot;top&quot;:1.6929999589920044},&quot;type&quot;:0},{&quot;id&quot;:&quot;2022-11-17T17:36:38&quot;,&quot;margin&quot;:{&quot;bottom&quot;:2.5399999618530273,&quot;left&quot;:2.5399999618530273,&quot;right&quot;:2.5399999618530273,&quot;top&quot;:2.117000102996826},&quot;type&quot;:0}],&quot;type&quot;:0}"/>
  <p:tag name="KSO_WM_SLIDE_BACKGROUND" val="[&quot;bottomTop&quot;,&quot;general&quot;]"/>
  <p:tag name="KSO_WM_SLIDE_RATIO" val="1.777778"/>
  <p:tag name="KSO_WM_SLIDE_ID" val="diagram20212811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91"/>
  <p:tag name="KSO_WM_SLIDE_POSITION" val="0*48"/>
  <p:tag name="KSO_WM_TAG_VERSION" val="1.0"/>
  <p:tag name="KSO_WM_SLIDE_LAYOUT" val="a_f"/>
  <p:tag name="KSO_WM_SLIDE_LAYOUT_CNT" val="1_1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62a40b1085942b3ac37b2627f08a9a8&quot;,&quot;fill_align&quot;:&quot;cm&quot;,&quot;chip_types&quot;:[&quot;diagram&quot;,&quot;pictext&quot;,&quot;text&quot;,&quot;picture&quot;,&quot;chart&quot;,&quot;table&quot;,&quot;video&quot;]}],[{&quot;text_align&quot;:&quot;ct&quot;,&quot;text_direction&quot;:&quot;horizontal&quot;,&quot;support_big_font&quot;:false,&quot;picture_toward&quot;:0,&quot;picture_dockside&quot;:[],&quot;fill_id&quot;:&quot;fbc1d1c81b9c4bca8f09873cfc4ac6db&quot;,&quot;fill_align&quot;:&quot;c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862a40b1085942b3ac37b2627f08a9a8&quot;,&quot;fill_align&quot;:&quot;cm&quot;,&quot;chip_types&quot;:[&quot;diagram&quot;,&quot;pictext&quot;,&quot;text&quot;,&quot;picture&quot;,&quot;chart&quot;,&quot;table&quot;,&quot;video&quot;]}]]"/>
  <p:tag name="KSO_WM_CHIP_GROUPID" val="5eda18a25860357932c55e72"/>
  <p:tag name="KSO_WM_CHIP_XID" val="5eda18ef5860357932c55e83"/>
  <p:tag name="KSO_WM_CHIP_DECFILLPROP" val="[]"/>
  <p:tag name="KSO_WM_SLIDE_BK_DARK_LIGHT" val="2"/>
  <p:tag name="KSO_WM_SLIDE_BACKGROUND_TYPE" val="bottomTop"/>
  <p:tag name="KSO_WM_SLIDE_SUPPORT_FEATURE_TYPE" val="0"/>
  <p:tag name="KSO_WM_TEMPLATE_ASSEMBLE_XID" val="637600a50c9383becde15bb6"/>
  <p:tag name="KSO_WM_TEMPLATE_ASSEMBLE_GROUPID" val="637600a50c9383becde15bb6"/>
</p:tagLst>
</file>

<file path=ppt/tags/tag4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0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0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0:55&quot;,&quot;maxSize&quot;:{&quot;size1&quot;:20},&quot;minSize&quot;:{&quot;size1&quot;:11.2},&quot;normalSize&quot;:{&quot;size1&quot;:11.2},&quot;subLayout&quot;:[{&quot;id&quot;:&quot;2025-07-17T22:50:55&quot;,&quot;margin&quot;:{&quot;bottom&quot;:0.025999998673796654,&quot;left&quot;:1.2699999809265137,&quot;right&quot;:1.2699999809265137,&quot;top&quot;:0.4230000376701355},&quot;type&quot;:0},{&quot;id&quot;:&quot;2025-07-17T22:50:5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60_4*l_h_i*1_1_1"/>
  <p:tag name="KSO_WM_TEMPLATE_CATEGORY" val="diagram"/>
  <p:tag name="KSO_WM_TEMPLATE_INDEX" val="20228760"/>
  <p:tag name="KSO_WM_UNIT_LAYERLEVEL" val="1_1_1"/>
  <p:tag name="KSO_WM_TAG_VERSION" val="1.0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5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72.35,&quot;left&quot;:102.6,&quot;top&quot;:130.5,&quot;width&quot;:754.6565354330709}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760_4*l_h_i*1_1_2"/>
  <p:tag name="KSO_WM_TEMPLATE_CATEGORY" val="diagram"/>
  <p:tag name="KSO_WM_TEMPLATE_INDEX" val="20228760"/>
  <p:tag name="KSO_WM_UNIT_LAYERLEVEL" val="1_1_1"/>
  <p:tag name="KSO_WM_TAG_VERSION" val="1.0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72.35,&quot;left&quot;:102.6,&quot;top&quot;:130.5,&quot;width&quot;:754.6565354330709}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28760_4*l_h_f*1_1_1"/>
  <p:tag name="KSO_WM_TEMPLATE_CATEGORY" val="diagram"/>
  <p:tag name="KSO_WM_TEMPLATE_INDEX" val="20228760"/>
  <p:tag name="KSO_WM_UNIT_LAYERLEVEL" val="1_1_1"/>
  <p:tag name="KSO_WM_TAG_VERSION" val="1.0"/>
  <p:tag name="KSO_WM_UNIT_SUBTYPE" val="a"/>
  <p:tag name="KSO_WM_DIAGRAM_GROUP_CODE" val="l1-1"/>
  <p:tag name="KSO_WM_UNIT_PRESET_TEXT_INDEX" val="6"/>
  <p:tag name="KSO_WM_UNIT_PRESET_TEXT_LEN" val="53"/>
  <p:tag name="KSO_WM_UNIT_VALUE" val="94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72.35,&quot;left&quot;:102.6,&quot;top&quot;:130.5,&quot;width&quot;:754.6565354330709}"/>
</p:tagLst>
</file>

<file path=ppt/tags/tag5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0:55&quot;,&quot;maxSize&quot;:{&quot;size1&quot;:20},&quot;minSize&quot;:{&quot;size1&quot;:11.2},&quot;normalSize&quot;:{&quot;size1&quot;:11.2},&quot;subLayout&quot;:[{&quot;id&quot;:&quot;2025-07-17T22:50:55&quot;,&quot;margin&quot;:{&quot;bottom&quot;:0.025999998673796654,&quot;left&quot;:1.2699999809265137,&quot;right&quot;:1.2699999809265137,&quot;top&quot;:0.4230000376701355},&quot;type&quot;:0},{&quot;id&quot;:&quot;2025-07-17T22:50:55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1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0:56&quot;,&quot;maxSize&quot;:{&quot;size1&quot;:20},&quot;minSize&quot;:{&quot;size1&quot;:11.2},&quot;normalSize&quot;:{&quot;size1&quot;:11.2},&quot;subLayout&quot;:[{&quot;id&quot;:&quot;2025-07-17T22:50:56&quot;,&quot;margin&quot;:{&quot;bottom&quot;:0.025999998673796654,&quot;left&quot;:1.2699999809265137,&quot;right&quot;:1.2699999809265137,&quot;top&quot;:0.4230000376701355},&quot;type&quot;:0},{&quot;id&quot;:&quot;2025-07-17T22:50:5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1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51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52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5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2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243_1*i*2"/>
  <p:tag name="KSO_WM_TEMPLATE_CATEGORY" val="diagram"/>
  <p:tag name="KSO_WM_TEMPLATE_INDEX" val="20211243"/>
  <p:tag name="KSO_WM_UNIT_LAYERLEVEL" val="1"/>
  <p:tag name="KSO_WM_TAG_VERSION" val="1.0"/>
  <p:tag name="KSO_WM_BEAUTIFY_FLAG" val="#wm#"/>
  <p:tag name="KSO_WM_UNIT_BLOCK" val="0"/>
  <p:tag name="KSO_WM_UNIT_DEC_AREA_ID" val="828d5ee7673e4a7c944084cea4910c8c"/>
  <p:tag name="KSO_WM_UNIT_SM_LIMIT_TYPE" val="2"/>
  <p:tag name="KSO_WM_UNIT_TYPE" val="i"/>
  <p:tag name="KSO_WM_UNIT_INDEX" val="2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376b2dd17733410aa50c6145e521e08f&quot;,&quot;X&quot;:{&quot;Pos&quot;:1},&quot;Y&quot;:{&quot;Pos&quot;:1}},&quot;whChangeMode&quot;:0}"/>
  <p:tag name="KSO_WM_CHIP_GROUPID" val="5f5ee1ca4d6848d78f644aeb"/>
  <p:tag name="KSO_WM_CHIP_XID" val="5f5f3b5d8e478fb0c58a93f0"/>
  <p:tag name="KSO_WM_UNIT_FILL_FORE_SCHEMECOLOR_INDEX_BRIGHTNESS" val="0"/>
  <p:tag name="KSO_WM_UNIT_FILL_FORE_SCHEMECOLOR_INDEX" val="16"/>
  <p:tag name="KSO_WM_UNIT_FILL_TYPE" val="1"/>
  <p:tag name="KSO_WM_UNIT_SHADOW_SCHEMECOLOR_INDEX_BRIGHTNESS" val="-0.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VALUE" val="440"/>
  <p:tag name="KSO_WM_TEMPLATE_ASSEMBLE_XID" val="639af7e80c9383becde6942d"/>
  <p:tag name="KSO_WM_TEMPLATE_ASSEMBLE_GROUPID" val="639af7e80c9383becde6942d"/>
</p:tagLst>
</file>

<file path=ppt/tags/tag52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243_1*f*1"/>
  <p:tag name="KSO_WM_TEMPLATE_CATEGORY" val="diagram"/>
  <p:tag name="KSO_WM_TEMPLATE_INDEX" val="202112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24"/>
  <p:tag name="KSO_WM_UNIT_SHOW_EDIT_AREA_INDICATION" val="1"/>
  <p:tag name="KSO_WM_CHIP_GROUPID" val="5e6b05596848fb12bee65ac8"/>
  <p:tag name="KSO_WM_CHIP_XID" val="5e6b05596848fb12bee65aca"/>
  <p:tag name="KSO_WM_UNIT_DEC_AREA_ID" val="376b2dd17733410aa50c6145e521e08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b5173cf419d4b1bb6f01cb60e7310ba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9af7e80c9383becde6942d"/>
  <p:tag name="KSO_WM_TEMPLATE_ASSEMBLE_GROUPID" val="639af7e80c9383becde6942d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12-02T11:34:53&quot;,&quot;maxSize&quot;:{&quot;size1&quot;:20},&quot;minSize&quot;:{&quot;size1&quot;:11.2},&quot;normalSize&quot;:{&quot;size1&quot;:11.2},&quot;subLayout&quot;:[{&quot;id&quot;:&quot;2025-12-02T11:34:53&quot;,&quot;margin&quot;:{&quot;bottom&quot;:0.025999998673796654,&quot;left&quot;:1.2699999809265137,&quot;right&quot;:1.2699999809265137,&quot;top&quot;:0.4230000376701355},&quot;type&quot;:0},{&quot;id&quot;:&quot;2025-12-02T11:34:53&quot;,&quot;margin&quot;:{&quot;bottom&quot;:0.847000002861023,&quot;left&quot;:1.2699999809265137,&quot;right&quot;:1.2699999809265137,&quot;top&quot;:1.2699999809265137},&quot;type&quot;:0}],&quot;type&quot;:0}"/>
</p:tagLst>
</file>

<file path=ppt/tags/tag5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3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3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53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2:14&quot;,&quot;maxSize&quot;:{&quot;size1&quot;:20},&quot;minSize&quot;:{&quot;size1&quot;:11.2},&quot;normalSize&quot;:{&quot;size1&quot;:11.2},&quot;subLayout&quot;:[{&quot;id&quot;:&quot;2025-07-17T22:52:14&quot;,&quot;margin&quot;:{&quot;bottom&quot;:0.025999998673796654,&quot;left&quot;:1.2699999809265137,&quot;right&quot;:1.2699999809265137,&quot;top&quot;:0.4230000376701355},&quot;type&quot;:0},{&quot;id&quot;:&quot;2025-07-17T22:52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4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4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54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2:14&quot;,&quot;maxSize&quot;:{&quot;size1&quot;:20},&quot;minSize&quot;:{&quot;size1&quot;:11.2},&quot;normalSize&quot;:{&quot;size1&quot;:11.2},&quot;subLayout&quot;:[{&quot;id&quot;:&quot;2025-07-17T22:52:14&quot;,&quot;margin&quot;:{&quot;bottom&quot;:0.025999998673796654,&quot;left&quot;:1.2699999809265137,&quot;right&quot;:1.2699999809265137,&quot;top&quot;:0.4230000376701355},&quot;type&quot;:0},{&quot;id&quot;:&quot;2025-07-17T22:52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4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i*1_1_1"/>
  <p:tag name="KSO_WM_TEMPLATE_CATEGORY" val="diagram"/>
  <p:tag name="KSO_WM_TEMPLATE_INDEX" val="20213969"/>
  <p:tag name="KSO_WM_UNIT_LAYERLEVEL" val="1_1_1"/>
  <p:tag name="KSO_WM_TAG_VERSION" val="1.0"/>
  <p:tag name="KSO_WM_BEAUTIFY_FLAG" val="#wm#"/>
  <p:tag name="KSO_WM_DIAGRAM_GROUP_CODE" val="l1-1"/>
  <p:tag name="KSO_WM_UNIT_SUBTYPE" val="b"/>
  <p:tag name="KSO_WM_UNIT_TYPE" val="l_h_i"/>
  <p:tag name="KSO_WM_UNIT_INDEX" val="1_1_1"/>
  <p:tag name="KSO_WM_UNIT_DIAGRAM_MODELTYPE" val="stripeEnum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3.9,&quot;left&quot;:74,&quot;top&quot;:123.65,&quot;width&quot;:850}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i*1_2_1"/>
  <p:tag name="KSO_WM_TEMPLATE_CATEGORY" val="diagram"/>
  <p:tag name="KSO_WM_TEMPLATE_INDEX" val="20213969"/>
  <p:tag name="KSO_WM_UNIT_LAYERLEVEL" val="1_1_1"/>
  <p:tag name="KSO_WM_TAG_VERSION" val="1.0"/>
  <p:tag name="KSO_WM_BEAUTIFY_FLAG" val="#wm#"/>
  <p:tag name="KSO_WM_DIAGRAM_GROUP_CODE" val="l1-1"/>
  <p:tag name="KSO_WM_UNIT_SUBTYPE" val="b"/>
  <p:tag name="KSO_WM_UNIT_TYPE" val="l_h_i"/>
  <p:tag name="KSO_WM_UNIT_INDEX" val="1_2_1"/>
  <p:tag name="KSO_WM_UNIT_DIAGRAM_MODELTYPE" val="stripeEnum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3.9,&quot;left&quot;:74,&quot;top&quot;:123.65,&quot;width&quot;:850}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i*1_3_1"/>
  <p:tag name="KSO_WM_TEMPLATE_CATEGORY" val="diagram"/>
  <p:tag name="KSO_WM_TEMPLATE_INDEX" val="20213969"/>
  <p:tag name="KSO_WM_UNIT_LAYERLEVEL" val="1_1_1"/>
  <p:tag name="KSO_WM_TAG_VERSION" val="1.0"/>
  <p:tag name="KSO_WM_BEAUTIFY_FLAG" val="#wm#"/>
  <p:tag name="KSO_WM_DIAGRAM_GROUP_CODE" val="l1-1"/>
  <p:tag name="KSO_WM_UNIT_SUBTYPE" val="b"/>
  <p:tag name="KSO_WM_UNIT_TYPE" val="l_h_i"/>
  <p:tag name="KSO_WM_UNIT_INDEX" val="1_3_1"/>
  <p:tag name="KSO_WM_UNIT_DIAGRAM_MODELTYPE" val="stripeEnum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3.9,&quot;left&quot;:74,&quot;top&quot;:123.65,&quot;width&quot;:850}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f*1_1_1"/>
  <p:tag name="KSO_WM_TEMPLATE_CATEGORY" val="diagram"/>
  <p:tag name="KSO_WM_TEMPLATE_INDEX" val="2021396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请您尽可能提炼思想的精髓，否则容易造成观者的阅读压力，适得其反。"/>
  <p:tag name="KSO_WM_UNIT_NOCLEAR" val="0"/>
  <p:tag name="KSO_WM_UNIT_VALUE" val="100"/>
  <p:tag name="KSO_WM_DIAGRAM_GROUP_CODE" val="l1-1"/>
  <p:tag name="KSO_WM_UNIT_TYPE" val="l_h_f"/>
  <p:tag name="KSO_WM_UNIT_INDEX" val="1_1_1"/>
  <p:tag name="KSO_WM_UNIT_DIAGRAM_MODELTYPE" val="stripeEnum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3.9,&quot;left&quot;:74,&quot;top&quot;:123.65,&quot;width&quot;:850}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a*1_1_1"/>
  <p:tag name="KSO_WM_TEMPLATE_CATEGORY" val="diagram"/>
  <p:tag name="KSO_WM_TEMPLATE_INDEX" val="20213969"/>
  <p:tag name="KSO_WM_UNIT_LAYERLEVEL" val="1_1_1"/>
  <p:tag name="KSO_WM_TAG_VERSION" val="1.0"/>
  <p:tag name="KSO_WM_BEAUTIFY_FLAG" val="#wm#"/>
  <p:tag name="KSO_WM_UNIT_ISCONTENTSTITLE" val="0"/>
  <p:tag name="KSO_WM_UNIT_PRESET_TEXT" val="第一章：点击输入标题"/>
  <p:tag name="KSO_WM_UNIT_NOCLEAR" val="0"/>
  <p:tag name="KSO_WM_UNIT_VALUE" val="43"/>
  <p:tag name="KSO_WM_DIAGRAM_GROUP_CODE" val="l1-1"/>
  <p:tag name="KSO_WM_UNIT_TYPE" val="l_h_a"/>
  <p:tag name="KSO_WM_UNIT_INDEX" val="1_1_1"/>
  <p:tag name="KSO_WM_UNIT_DIAGRAM_MODELTYPE" val="stripeEnum"/>
  <p:tag name="KSO_WM_UNIT_ISNUMDGMTITLE" val="0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3.9,&quot;left&quot;:74,&quot;top&quot;:123.65,&quot;width&quot;:850}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f*1_2_1"/>
  <p:tag name="KSO_WM_TEMPLATE_CATEGORY" val="diagram"/>
  <p:tag name="KSO_WM_TEMPLATE_INDEX" val="2021396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请您尽可能提炼思想的精髓，否则容易造成观者的阅读压力，适得其反。"/>
  <p:tag name="KSO_WM_UNIT_NOCLEAR" val="0"/>
  <p:tag name="KSO_WM_UNIT_VALUE" val="100"/>
  <p:tag name="KSO_WM_DIAGRAM_GROUP_CODE" val="l1-1"/>
  <p:tag name="KSO_WM_UNIT_TYPE" val="l_h_f"/>
  <p:tag name="KSO_WM_UNIT_INDEX" val="1_2_1"/>
  <p:tag name="KSO_WM_UNIT_DIAGRAM_MODELTYPE" val="stripeEnum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3.9,&quot;left&quot;:74,&quot;top&quot;:123.65,&quot;width&quot;:850}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a*1_2_1"/>
  <p:tag name="KSO_WM_TEMPLATE_CATEGORY" val="diagram"/>
  <p:tag name="KSO_WM_TEMPLATE_INDEX" val="20213969"/>
  <p:tag name="KSO_WM_UNIT_LAYERLEVEL" val="1_1_1"/>
  <p:tag name="KSO_WM_TAG_VERSION" val="1.0"/>
  <p:tag name="KSO_WM_BEAUTIFY_FLAG" val="#wm#"/>
  <p:tag name="KSO_WM_UNIT_ISCONTENTSTITLE" val="0"/>
  <p:tag name="KSO_WM_UNIT_PRESET_TEXT" val="第二章：点击输入标题"/>
  <p:tag name="KSO_WM_UNIT_NOCLEAR" val="0"/>
  <p:tag name="KSO_WM_UNIT_VALUE" val="43"/>
  <p:tag name="KSO_WM_DIAGRAM_GROUP_CODE" val="l1-1"/>
  <p:tag name="KSO_WM_UNIT_TYPE" val="l_h_a"/>
  <p:tag name="KSO_WM_UNIT_INDEX" val="1_2_1"/>
  <p:tag name="KSO_WM_UNIT_DIAGRAM_MODELTYPE" val="stripeEnum"/>
  <p:tag name="KSO_WM_UNIT_ISNUMDGMTITLE" val="0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3.9,&quot;left&quot;:74,&quot;top&quot;:123.65,&quot;width&quot;:850}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f*1_3_1"/>
  <p:tag name="KSO_WM_TEMPLATE_CATEGORY" val="diagram"/>
  <p:tag name="KSO_WM_TEMPLATE_INDEX" val="20213969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言简意赅的阐述您的观点。请您尽可能提炼思想的精髓，否则容易造成观者的阅读压力，适得其反。"/>
  <p:tag name="KSO_WM_UNIT_NOCLEAR" val="0"/>
  <p:tag name="KSO_WM_UNIT_VALUE" val="100"/>
  <p:tag name="KSO_WM_DIAGRAM_GROUP_CODE" val="l1-1"/>
  <p:tag name="KSO_WM_UNIT_TYPE" val="l_h_f"/>
  <p:tag name="KSO_WM_UNIT_INDEX" val="1_3_1"/>
  <p:tag name="KSO_WM_UNIT_DIAGRAM_MODELTYPE" val="stripeEnum"/>
  <p:tag name="KSO_WM_UNIT_SUBTYPE" val="a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3.9,&quot;left&quot;:74,&quot;top&quot;:123.65,&quot;width&quot;:850}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a*1_3_1"/>
  <p:tag name="KSO_WM_TEMPLATE_CATEGORY" val="diagram"/>
  <p:tag name="KSO_WM_TEMPLATE_INDEX" val="20213969"/>
  <p:tag name="KSO_WM_UNIT_LAYERLEVEL" val="1_1_1"/>
  <p:tag name="KSO_WM_TAG_VERSION" val="1.0"/>
  <p:tag name="KSO_WM_BEAUTIFY_FLAG" val="#wm#"/>
  <p:tag name="KSO_WM_UNIT_ISCONTENTSTITLE" val="0"/>
  <p:tag name="KSO_WM_UNIT_PRESET_TEXT" val="第三章：点击输入标题"/>
  <p:tag name="KSO_WM_UNIT_NOCLEAR" val="0"/>
  <p:tag name="KSO_WM_UNIT_VALUE" val="43"/>
  <p:tag name="KSO_WM_DIAGRAM_GROUP_CODE" val="l1-1"/>
  <p:tag name="KSO_WM_UNIT_TYPE" val="l_h_a"/>
  <p:tag name="KSO_WM_UNIT_INDEX" val="1_3_1"/>
  <p:tag name="KSO_WM_UNIT_DIAGRAM_MODELTYPE" val="stripeEnum"/>
  <p:tag name="KSO_WM_UNIT_ISNUMDGMTITLE" val="0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33.9,&quot;left&quot;:74,&quot;top&quot;:123.65,&quot;width&quot;:850}"/>
</p:tagLst>
</file>

<file path=ppt/tags/tag55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2:14&quot;,&quot;maxSize&quot;:{&quot;size1&quot;:20},&quot;minSize&quot;:{&quot;size1&quot;:11.2},&quot;normalSize&quot;:{&quot;size1&quot;:11.2},&quot;subLayout&quot;:[{&quot;id&quot;:&quot;2025-07-17T22:52:14&quot;,&quot;margin&quot;:{&quot;bottom&quot;:0.025999998673796654,&quot;left&quot;:1.2699999809265137,&quot;right&quot;:1.2699999809265137,&quot;top&quot;:0.4230000376701355},&quot;type&quot;:0},{&quot;id&quot;:&quot;2025-07-17T22:52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i*1_1_1"/>
  <p:tag name="KSO_WM_TEMPLATE_CATEGORY" val="diagram"/>
  <p:tag name="KSO_WM_TEMPLATE_INDEX" val="20213969"/>
  <p:tag name="KSO_WM_UNIT_LAYERLEVEL" val="1_1_1"/>
  <p:tag name="KSO_WM_TAG_VERSION" val="1.0"/>
  <p:tag name="KSO_WM_DIAGRAM_GROUP_CODE" val="l1-1"/>
  <p:tag name="KSO_WM_UNIT_SUBTYPE" val="b"/>
  <p:tag name="KSO_WM_UNIT_TYPE" val="l_h_i"/>
  <p:tag name="KSO_WM_UNIT_INDEX" val="1_1_1"/>
  <p:tag name="KSO_WM_UNIT_DIAGRAM_MODELTYPE" val="stripeEnum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3.9,&quot;left&quot;:74,&quot;top&quot;:123.65,&quot;width&quot;:850}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i*1_1_1"/>
  <p:tag name="KSO_WM_TEMPLATE_CATEGORY" val="diagram"/>
  <p:tag name="KSO_WM_TEMPLATE_INDEX" val="20213969"/>
  <p:tag name="KSO_WM_UNIT_LAYERLEVEL" val="1_1_1"/>
  <p:tag name="KSO_WM_TAG_VERSION" val="1.0"/>
  <p:tag name="KSO_WM_DIAGRAM_GROUP_CODE" val="l1-1"/>
  <p:tag name="KSO_WM_UNIT_SUBTYPE" val="b"/>
  <p:tag name="KSO_WM_UNIT_TYPE" val="l_h_i"/>
  <p:tag name="KSO_WM_UNIT_INDEX" val="1_1_1"/>
  <p:tag name="KSO_WM_UNIT_DIAGRAM_MODELTYPE" val="stripeEnum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3.9,&quot;left&quot;:74,&quot;top&quot;:123.65,&quot;width&quot;:850}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i*1_1_1"/>
  <p:tag name="KSO_WM_TEMPLATE_CATEGORY" val="diagram"/>
  <p:tag name="KSO_WM_TEMPLATE_INDEX" val="20213969"/>
  <p:tag name="KSO_WM_UNIT_LAYERLEVEL" val="1_1_1"/>
  <p:tag name="KSO_WM_TAG_VERSION" val="1.0"/>
  <p:tag name="KSO_WM_DIAGRAM_GROUP_CODE" val="l1-1"/>
  <p:tag name="KSO_WM_UNIT_SUBTYPE" val="b"/>
  <p:tag name="KSO_WM_UNIT_TYPE" val="l_h_i"/>
  <p:tag name="KSO_WM_UNIT_INDEX" val="1_1_1"/>
  <p:tag name="KSO_WM_UNIT_DIAGRAM_MODELTYPE" val="stripeEnum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3.9,&quot;left&quot;:74,&quot;top&quot;:123.65,&quot;width&quot;:850}"/>
</p:tagLst>
</file>

<file path=ppt/tags/tag5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6842_2*m_h_i*1_1_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DIAGRAM_VIRTUALLY_FRAME" val="{&quot;height&quot;:360.3,&quot;left&quot;:89.46440944881878,&quot;top&quot;:107.7,&quot;width&quot;:890.7855905511813}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6842_2*m_h_i*1_1_4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"/>
  <p:tag name="KSO_WM_UNIT_ID" val="diagram20206842_2*m_h_i*1_1_7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9"/>
  <p:tag name="KSO_WM_UNIT_ID" val="diagram20206842_2*m_h_i*1_1_9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206842_2*m_h_i*1_1_6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0"/>
  <p:tag name="KSO_WM_UNIT_ID" val="diagram20206842_2*m_h_i*1_1_10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"/>
  <p:tag name="KSO_WM_UNIT_ID" val="diagram20206842_2*m_h_i*1_1_8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3"/>
  <p:tag name="KSO_WM_UNIT_ID" val="diagram20206842_2*m_h_i*1_1_13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1"/>
  <p:tag name="KSO_WM_UNIT_ID" val="diagram20206842_2*m_h_i*1_1_1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2"/>
  <p:tag name="KSO_WM_UNIT_ID" val="diagram20206842_2*m_h_i*1_1_12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5"/>
  <p:tag name="KSO_WM_UNIT_ID" val="diagram20206842_2*m_h_i*1_1_15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8"/>
  <p:tag name="KSO_WM_UNIT_ID" val="diagram20206842_2*m_h_i*1_1_18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4"/>
  <p:tag name="KSO_WM_UNIT_ID" val="diagram20206842_2*m_h_i*1_1_14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9"/>
  <p:tag name="KSO_WM_UNIT_ID" val="diagram20206842_2*m_h_i*1_1_19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6"/>
  <p:tag name="KSO_WM_UNIT_ID" val="diagram20206842_2*m_h_i*1_1_16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1"/>
  <p:tag name="KSO_WM_UNIT_ID" val="diagram20206842_2*m_h_i*1_1_2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6842_2*m_h_i*1_1_2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0"/>
  <p:tag name="KSO_WM_UNIT_ID" val="diagram20206842_2*m_h_i*1_1_20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6842_2*m_h_i*1_1_3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2"/>
  <p:tag name="KSO_WM_UNIT_ID" val="diagram20206842_2*m_h_i*1_1_22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6842_2*m_h_i*1_1_5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7"/>
  <p:tag name="KSO_WM_UNIT_ID" val="diagram20206842_2*m_h_i*1_1_17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60.3,&quot;left&quot;:89.46440944881878,&quot;top&quot;:107.7,&quot;width&quot;:890.7855905511813}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6842_2*m_h_f*1_1_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6842_2*m_h_a*1_1_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PRESET_TEXT" val="输入标题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6842_2*m_h_i*1_2_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DIAGRAM_VIRTUALLY_FRAME" val="{&quot;height&quot;:360.3,&quot;left&quot;:89.46440944881878,&quot;top&quot;:107.7,&quot;width&quot;:890.7855905511813}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6842_2*m_h_i*1_2_4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"/>
  <p:tag name="KSO_WM_UNIT_ID" val="diagram20206842_2*m_h_i*1_2_7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9"/>
  <p:tag name="KSO_WM_UNIT_ID" val="diagram20206842_2*m_h_i*1_2_9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"/>
  <p:tag name="KSO_WM_UNIT_ID" val="diagram20206842_2*m_h_i*1_2_6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0"/>
  <p:tag name="KSO_WM_UNIT_ID" val="diagram20206842_2*m_h_i*1_2_10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"/>
  <p:tag name="KSO_WM_UNIT_ID" val="diagram20206842_2*m_h_i*1_2_8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3"/>
  <p:tag name="KSO_WM_UNIT_ID" val="diagram20206842_2*m_h_i*1_2_13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1"/>
  <p:tag name="KSO_WM_UNIT_ID" val="diagram20206842_2*m_h_i*1_2_1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2"/>
  <p:tag name="KSO_WM_UNIT_ID" val="diagram20206842_2*m_h_i*1_2_12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5"/>
  <p:tag name="KSO_WM_UNIT_ID" val="diagram20206842_2*m_h_i*1_2_15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8"/>
  <p:tag name="KSO_WM_UNIT_ID" val="diagram20206842_2*m_h_i*1_2_18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4"/>
  <p:tag name="KSO_WM_UNIT_ID" val="diagram20206842_2*m_h_i*1_2_14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9"/>
  <p:tag name="KSO_WM_UNIT_ID" val="diagram20206842_2*m_h_i*1_2_19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6"/>
  <p:tag name="KSO_WM_UNIT_ID" val="diagram20206842_2*m_h_i*1_2_16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1"/>
  <p:tag name="KSO_WM_UNIT_ID" val="diagram20206842_2*m_h_i*1_2_2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6842_2*m_h_i*1_2_2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0"/>
  <p:tag name="KSO_WM_UNIT_ID" val="diagram20206842_2*m_h_i*1_2_20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6842_2*m_h_i*1_2_3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2"/>
  <p:tag name="KSO_WM_UNIT_ID" val="diagram20206842_2*m_h_i*1_2_22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06842_2*m_h_i*1_2_5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17"/>
  <p:tag name="KSO_WM_UNIT_ID" val="diagram20206842_2*m_h_i*1_2_17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60.3,&quot;left&quot;:89.46440944881878,&quot;top&quot;:107.7,&quot;width&quot;:890.7855905511813}"/>
</p:tagLst>
</file>

<file path=ppt/tags/tag61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6842_2*m_h_f*1_2_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06842_2*m_h_a*1_2_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PRESET_TEXT" val="输入标题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23"/>
  <p:tag name="KSO_WM_UNIT_ID" val="diagram20206842_2*m_h_z*1_2_23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DIAGRAM_VIRTUALLY_FRAME" val="{&quot;height&quot;:360.3,&quot;left&quot;:89.46440944881878,&quot;top&quot;:107.7,&quot;width&quot;:890.7855905511813}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24"/>
  <p:tag name="KSO_WM_UNIT_ID" val="diagram20206842_2*m_h_z*1_2_24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LINE_FORE_SCHEMECOLOR_INDEX_BRIGHTNESS" val="0.4"/>
  <p:tag name="KSO_WM_UNIT_LINE_FORE_SCHEMECOLOR_INDEX" val="5"/>
  <p:tag name="KSO_WM_UNIT_LINE_FILL_TYPE" val="2"/>
  <p:tag name="KSO_WM_DIAGRAM_VIRTUALLY_FRAME" val="{&quot;height&quot;:360.3,&quot;left&quot;:89.46440944881878,&quot;top&quot;:107.7,&quot;width&quot;:890.7855905511813}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25"/>
  <p:tag name="KSO_WM_UNIT_ID" val="diagram20206842_2*m_h_z*1_2_25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60.3,&quot;left&quot;:89.46440944881878,&quot;top&quot;:107.7,&quot;width&quot;:890.7855905511813}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26"/>
  <p:tag name="KSO_WM_UNIT_ID" val="diagram20206842_2*m_h_z*1_2_26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60.3,&quot;left&quot;:89.46440944881878,&quot;top&quot;:107.7,&quot;width&quot;:890.7855905511813}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23"/>
  <p:tag name="KSO_WM_UNIT_ID" val="diagram20206842_2*m_h_z*1_3_23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DIAGRAM_VIRTUALLY_FRAME" val="{&quot;height&quot;:360.3,&quot;left&quot;:89.46440944881878,&quot;top&quot;:107.7,&quot;width&quot;:890.7855905511813}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24"/>
  <p:tag name="KSO_WM_UNIT_ID" val="diagram20206842_2*m_h_z*1_3_24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LINE_FORE_SCHEMECOLOR_INDEX_BRIGHTNESS" val="0.4"/>
  <p:tag name="KSO_WM_UNIT_LINE_FORE_SCHEMECOLOR_INDEX" val="6"/>
  <p:tag name="KSO_WM_UNIT_LINE_FILL_TYPE" val="2"/>
  <p:tag name="KSO_WM_DIAGRAM_VIRTUALLY_FRAME" val="{&quot;height&quot;:360.3,&quot;left&quot;:89.46440944881878,&quot;top&quot;:107.7,&quot;width&quot;:890.7855905511813}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25"/>
  <p:tag name="KSO_WM_UNIT_ID" val="diagram20206842_2*m_h_z*1_3_25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60.3,&quot;left&quot;:89.46440944881878,&quot;top&quot;:107.7,&quot;width&quot;:890.7855905511813}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26"/>
  <p:tag name="KSO_WM_UNIT_ID" val="diagram20206842_2*m_h_z*1_3_26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60.3,&quot;left&quot;:89.46440944881878,&quot;top&quot;:107.7,&quot;width&quot;:890.7855905511813}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6842_2*m_h_i*1_3_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DIAGRAM_VIRTUALLY_FRAME" val="{&quot;height&quot;:360.3,&quot;left&quot;:89.46440944881878,&quot;top&quot;:107.7,&quot;width&quot;:890.7855905511813}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06842_2*m_h_i*1_3_4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7"/>
  <p:tag name="KSO_WM_UNIT_ID" val="diagram20206842_2*m_h_i*1_3_7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9"/>
  <p:tag name="KSO_WM_UNIT_ID" val="diagram20206842_2*m_h_i*1_3_9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6"/>
  <p:tag name="KSO_WM_UNIT_ID" val="diagram20206842_2*m_h_i*1_3_6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0"/>
  <p:tag name="KSO_WM_UNIT_ID" val="diagram20206842_2*m_h_i*1_3_10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8"/>
  <p:tag name="KSO_WM_UNIT_ID" val="diagram20206842_2*m_h_i*1_3_8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3"/>
  <p:tag name="KSO_WM_UNIT_ID" val="diagram20206842_2*m_h_i*1_3_13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1"/>
  <p:tag name="KSO_WM_UNIT_ID" val="diagram20206842_2*m_h_i*1_3_1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2"/>
  <p:tag name="KSO_WM_UNIT_ID" val="diagram20206842_2*m_h_i*1_3_12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5"/>
  <p:tag name="KSO_WM_UNIT_ID" val="diagram20206842_2*m_h_i*1_3_15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8"/>
  <p:tag name="KSO_WM_UNIT_ID" val="diagram20206842_2*m_h_i*1_3_18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4"/>
  <p:tag name="KSO_WM_UNIT_ID" val="diagram20206842_2*m_h_i*1_3_14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9"/>
  <p:tag name="KSO_WM_UNIT_ID" val="diagram20206842_2*m_h_i*1_3_19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6"/>
  <p:tag name="KSO_WM_UNIT_ID" val="diagram20206842_2*m_h_i*1_3_16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1"/>
  <p:tag name="KSO_WM_UNIT_ID" val="diagram20206842_2*m_h_i*1_3_2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6842_2*m_h_i*1_3_2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0"/>
  <p:tag name="KSO_WM_UNIT_ID" val="diagram20206842_2*m_h_i*1_3_20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6842_2*m_h_i*1_3_3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2"/>
  <p:tag name="KSO_WM_UNIT_ID" val="diagram20206842_2*m_h_i*1_3_22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5"/>
  <p:tag name="KSO_WM_UNIT_ID" val="diagram20206842_2*m_h_i*1_3_5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17"/>
  <p:tag name="KSO_WM_UNIT_ID" val="diagram20206842_2*m_h_i*1_3_17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360.3,&quot;left&quot;:89.46440944881878,&quot;top&quot;:107.7,&quot;width&quot;:890.7855905511813}"/>
</p:tagLst>
</file>

<file path=ppt/tags/tag64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6842_2*m_h_f*1_3_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6842_2*m_h_a*1_3_1"/>
  <p:tag name="KSO_WM_TEMPLATE_CATEGORY" val="diagram"/>
  <p:tag name="KSO_WM_TEMPLATE_INDEX" val="20206842"/>
  <p:tag name="KSO_WM_UNIT_LAYERLEVEL" val="1_1_1"/>
  <p:tag name="KSO_WM_TAG_VERSION" val="1.0"/>
  <p:tag name="KSO_WM_BEAUTIFY_FLAG" val="#wm#"/>
  <p:tag name="KSO_WM_UNIT_PRESET_TEXT" val="输入标题"/>
  <p:tag name="KSO_WM_UNIT_TEXT_FILL_FORE_SCHEMECOLOR_INDEX_BRIGHTNESS" val="0.15"/>
  <p:tag name="KSO_WM_UNIT_TEXT_FILL_FORE_SCHEMECOLOR_INDEX" val="13"/>
  <p:tag name="KSO_WM_UNIT_TEXT_FILL_TYPE" val="1"/>
  <p:tag name="KSO_WM_DIAGRAM_VIRTUALLY_FRAME" val="{&quot;height&quot;:360.3,&quot;left&quot;:89.46440944881878,&quot;top&quot;:107.7,&quot;width&quot;:890.7855905511813}"/>
</p:tagLst>
</file>

<file path=ppt/tags/tag64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2:14&quot;,&quot;maxSize&quot;:{&quot;size1&quot;:20},&quot;minSize&quot;:{&quot;size1&quot;:11.2},&quot;normalSize&quot;:{&quot;size1&quot;:11.2},&quot;subLayout&quot;:[{&quot;id&quot;:&quot;2025-07-17T22:52:14&quot;,&quot;margin&quot;:{&quot;bottom&quot;:0.025999998673796654,&quot;left&quot;:1.2699999809265137,&quot;right&quot;:1.2699999809265137,&quot;top&quot;:0.4230000376701355},&quot;type&quot;:0},{&quot;id&quot;:&quot;2025-07-17T22:52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i*1_1_1"/>
  <p:tag name="KSO_WM_TEMPLATE_CATEGORY" val="diagram"/>
  <p:tag name="KSO_WM_TEMPLATE_INDEX" val="20213969"/>
  <p:tag name="KSO_WM_UNIT_LAYERLEVEL" val="1_1_1"/>
  <p:tag name="KSO_WM_TAG_VERSION" val="1.0"/>
  <p:tag name="KSO_WM_DIAGRAM_GROUP_CODE" val="l1-1"/>
  <p:tag name="KSO_WM_UNIT_SUBTYPE" val="b"/>
  <p:tag name="KSO_WM_UNIT_TYPE" val="l_h_i"/>
  <p:tag name="KSO_WM_UNIT_INDEX" val="1_1_1"/>
  <p:tag name="KSO_WM_UNIT_DIAGRAM_MODELTYPE" val="stripeEnum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3.9,&quot;left&quot;:74,&quot;top&quot;:123.65,&quot;width&quot;:850}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969_2*l_h_i*1_1_1"/>
  <p:tag name="KSO_WM_TEMPLATE_CATEGORY" val="diagram"/>
  <p:tag name="KSO_WM_TEMPLATE_INDEX" val="20213969"/>
  <p:tag name="KSO_WM_UNIT_LAYERLEVEL" val="1_1_1"/>
  <p:tag name="KSO_WM_TAG_VERSION" val="1.0"/>
  <p:tag name="KSO_WM_DIAGRAM_GROUP_CODE" val="l1-1"/>
  <p:tag name="KSO_WM_UNIT_SUBTYPE" val="b"/>
  <p:tag name="KSO_WM_UNIT_TYPE" val="l_h_i"/>
  <p:tag name="KSO_WM_UNIT_INDEX" val="1_1_1"/>
  <p:tag name="KSO_WM_UNIT_DIAGRAM_MODELTYPE" val="stripeEnum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33.9,&quot;left&quot;:74,&quot;top&quot;:123.65,&quot;width&quot;:850}"/>
</p:tagLst>
</file>

<file path=ppt/tags/tag6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65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888_1*l_h_i*1_1_1"/>
  <p:tag name="KSO_WM_TEMPLATE_CATEGORY" val="diagram"/>
  <p:tag name="KSO_WM_TEMPLATE_INDEX" val="20214888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FILL_FORE_SCHEMECOLOR_INDEX_BRIGHTNESS" val="0"/>
  <p:tag name="KSO_WM_UNIT_FILL_FORE_SCHEMECOLOR_INDEX" val="5"/>
  <p:tag name="KSO_WM_UNIT_FILL_TYPE" val="1"/>
  <p:tag name="KSO_WM_DIAGRAM_VIRTUALLY_FRAME" val="{&quot;height&quot;:357.0077165354331,&quot;left&quot;:151.8608661417323,&quot;top&quot;:127.45,&quot;width&quot;:703.0391338582677}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888_1*l_h_a*1_1_1"/>
  <p:tag name="KSO_WM_TEMPLATE_CATEGORY" val="diagram"/>
  <p:tag name="KSO_WM_TEMPLATE_INDEX" val="20214888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UNIT_VALUE" val="21"/>
  <p:tag name="KSO_WM_DIAGRAM_GROUP_CODE" val="l1-1"/>
  <p:tag name="KSO_WM_UNIT_TYPE" val="l_h_a"/>
  <p:tag name="KSO_WM_UNIT_INDEX" val="1_1_1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357.0077165354331,&quot;left&quot;:151.8608661417323,&quot;top&quot;:127.45,&quot;width&quot;:703.0391338582677}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888_1*l_h_f*1_1_1"/>
  <p:tag name="KSO_WM_TEMPLATE_CATEGORY" val="diagram"/>
  <p:tag name="KSO_WM_TEMPLATE_INDEX" val="20214888"/>
  <p:tag name="KSO_WM_UNIT_LAYERLEVEL" val="1_1_1"/>
  <p:tag name="KSO_WM_TAG_VERSION" val="1.0"/>
  <p:tag name="KSO_WM_BEAUTIFY_FLAG" val="#wm#"/>
  <p:tag name="KSO_WM_UNIT_SUBTYPE" val="a"/>
  <p:tag name="KSO_WM_UNIT_PRESET_TEXT" val="单击此处输入你的正文，文字是您思想的提炼，为了最终演示发布的良好效果，请尽量言简意赅的阐述观点；根据需要可酌情增减文字。"/>
  <p:tag name="KSO_WM_UNIT_NOCLEAR" val="0"/>
  <p:tag name="KSO_WM_UNIT_VALUE" val="84"/>
  <p:tag name="KSO_WM_DIAGRAM_GROUP_CODE" val="l1-1"/>
  <p:tag name="KSO_WM_UNIT_TYPE" val="l_h_f"/>
  <p:tag name="KSO_WM_UNIT_INDEX" val="1_1_1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57.0077165354331,&quot;left&quot;:151.8608661417323,&quot;top&quot;:127.45,&quot;width&quot;:703.0391338582677}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888_1*l_h_i*1_2_1"/>
  <p:tag name="KSO_WM_TEMPLATE_CATEGORY" val="diagram"/>
  <p:tag name="KSO_WM_TEMPLATE_INDEX" val="20214888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_BRIGHTNESS" val="0"/>
  <p:tag name="KSO_WM_UNIT_FILL_FORE_SCHEMECOLOR_INDEX" val="5"/>
  <p:tag name="KSO_WM_UNIT_FILL_TYPE" val="1"/>
  <p:tag name="KSO_WM_DIAGRAM_VIRTUALLY_FRAME" val="{&quot;height&quot;:357.0077165354331,&quot;left&quot;:151.8608661417323,&quot;top&quot;:127.45,&quot;width&quot;:703.0391338582677}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888_1*l_h_a*1_2_1"/>
  <p:tag name="KSO_WM_TEMPLATE_CATEGORY" val="diagram"/>
  <p:tag name="KSO_WM_TEMPLATE_INDEX" val="20214888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UNIT_VALUE" val="21"/>
  <p:tag name="KSO_WM_DIAGRAM_GROUP_CODE" val="l1-1"/>
  <p:tag name="KSO_WM_UNIT_TYPE" val="l_h_a"/>
  <p:tag name="KSO_WM_UNIT_INDEX" val="1_2_1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357.0077165354331,&quot;left&quot;:151.8608661417323,&quot;top&quot;:127.45,&quot;width&quot;:703.0391338582677}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4888_1*l_h_f*1_2_1"/>
  <p:tag name="KSO_WM_TEMPLATE_CATEGORY" val="diagram"/>
  <p:tag name="KSO_WM_TEMPLATE_INDEX" val="20214888"/>
  <p:tag name="KSO_WM_UNIT_LAYERLEVEL" val="1_1_1"/>
  <p:tag name="KSO_WM_TAG_VERSION" val="1.0"/>
  <p:tag name="KSO_WM_BEAUTIFY_FLAG" val="#wm#"/>
  <p:tag name="KSO_WM_UNIT_SUBTYPE" val="a"/>
  <p:tag name="KSO_WM_UNIT_PRESET_TEXT" val="单击此处输入你的正文，文字是您思想的提炼，为了最终演示发布的良好效果，请尽量言简意赅的阐述观点；根据需要可酌情增减文字。"/>
  <p:tag name="KSO_WM_UNIT_NOCLEAR" val="0"/>
  <p:tag name="KSO_WM_UNIT_VALUE" val="84"/>
  <p:tag name="KSO_WM_DIAGRAM_GROUP_CODE" val="l1-1"/>
  <p:tag name="KSO_WM_UNIT_TYPE" val="l_h_f"/>
  <p:tag name="KSO_WM_UNIT_INDEX" val="1_2_1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57.0077165354331,&quot;left&quot;:151.8608661417323,&quot;top&quot;:127.45,&quot;width&quot;:703.0391338582677}"/>
</p:tagLst>
</file>

<file path=ppt/tags/tag66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7T22:52:14&quot;,&quot;maxSize&quot;:{&quot;size1&quot;:20},&quot;minSize&quot;:{&quot;size1&quot;:11.2},&quot;normalSize&quot;:{&quot;size1&quot;:11.2},&quot;subLayout&quot;:[{&quot;id&quot;:&quot;2025-07-17T22:52:14&quot;,&quot;margin&quot;:{&quot;bottom&quot;:0.025999998673796654,&quot;left&quot;:1.2699999809265137,&quot;right&quot;:1.2699999809265137,&quot;top&quot;:0.4230000376701355},&quot;type&quot;:0},{&quot;id&quot;:&quot;2025-07-17T22:52:1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7760</Words>
  <Application>WPS 演示</Application>
  <PresentationFormat>宽屏</PresentationFormat>
  <Paragraphs>384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Wingdings</vt:lpstr>
      <vt:lpstr>Wingdings</vt:lpstr>
      <vt:lpstr>Arial Unicode MS</vt:lpstr>
      <vt:lpstr>Times New Roman</vt:lpstr>
      <vt:lpstr>Times New Roman</vt:lpstr>
      <vt:lpstr>Gill Sans</vt:lpstr>
      <vt:lpstr>Gill Sans MT</vt:lpstr>
      <vt:lpstr>微软雅黑 Light</vt:lpstr>
      <vt:lpstr>Arial Black</vt:lpstr>
      <vt:lpstr>Office 主题​​</vt:lpstr>
      <vt:lpstr>1_Office 主题​​</vt:lpstr>
      <vt:lpstr>项目二   安装Linux操作系统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39</cp:revision>
  <dcterms:created xsi:type="dcterms:W3CDTF">2025-07-17T14:47:00Z</dcterms:created>
  <dcterms:modified xsi:type="dcterms:W3CDTF">2025-12-02T05:27:49Z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