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51"/>
  </p:handoutMasterIdLst>
  <p:sldIdLst>
    <p:sldId id="257" r:id="rId4"/>
    <p:sldId id="302" r:id="rId5"/>
    <p:sldId id="324" r:id="rId7"/>
    <p:sldId id="260" r:id="rId8"/>
    <p:sldId id="262" r:id="rId9"/>
    <p:sldId id="263" r:id="rId10"/>
    <p:sldId id="266" r:id="rId11"/>
    <p:sldId id="325" r:id="rId12"/>
    <p:sldId id="267" r:id="rId13"/>
    <p:sldId id="326" r:id="rId14"/>
    <p:sldId id="269" r:id="rId15"/>
    <p:sldId id="292" r:id="rId16"/>
    <p:sldId id="272" r:id="rId17"/>
    <p:sldId id="274" r:id="rId18"/>
    <p:sldId id="296" r:id="rId19"/>
    <p:sldId id="327" r:id="rId20"/>
    <p:sldId id="300" r:id="rId21"/>
    <p:sldId id="278" r:id="rId22"/>
    <p:sldId id="301" r:id="rId23"/>
    <p:sldId id="328" r:id="rId24"/>
    <p:sldId id="330" r:id="rId25"/>
    <p:sldId id="304" r:id="rId26"/>
    <p:sldId id="305" r:id="rId27"/>
    <p:sldId id="306" r:id="rId28"/>
    <p:sldId id="333" r:id="rId29"/>
    <p:sldId id="334" r:id="rId30"/>
    <p:sldId id="307" r:id="rId31"/>
    <p:sldId id="335" r:id="rId32"/>
    <p:sldId id="336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317" r:id="rId43"/>
    <p:sldId id="318" r:id="rId44"/>
    <p:sldId id="337" r:id="rId45"/>
    <p:sldId id="319" r:id="rId46"/>
    <p:sldId id="320" r:id="rId47"/>
    <p:sldId id="321" r:id="rId48"/>
    <p:sldId id="322" r:id="rId49"/>
    <p:sldId id="323" r:id="rId5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2" name="幸全" initials="幸全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20" y="64"/>
      </p:cViewPr>
      <p:guideLst>
        <p:guide orient="horz" pos="221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Viner Hand ITC" panose="03070502030502020203" charset="0"/>
              <a:ea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tags" Target="../tags/tag28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02.xml"/><Relationship Id="rId8" Type="http://schemas.openxmlformats.org/officeDocument/2006/relationships/tags" Target="../tags/tag301.xml"/><Relationship Id="rId7" Type="http://schemas.openxmlformats.org/officeDocument/2006/relationships/tags" Target="../tags/tag300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29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312.xml"/><Relationship Id="rId1" Type="http://schemas.openxmlformats.org/officeDocument/2006/relationships/tags" Target="../tags/tag30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" Type="http://schemas.openxmlformats.org/officeDocument/2006/relationships/tags" Target="../tags/tag3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30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" Type="http://schemas.openxmlformats.org/officeDocument/2006/relationships/tags" Target="../tags/tag324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" Type="http://schemas.openxmlformats.org/officeDocument/2006/relationships/tags" Target="../tags/tag33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3" Type="http://schemas.openxmlformats.org/officeDocument/2006/relationships/notesSlide" Target="../notesSlides/notesSlide1.xml"/><Relationship Id="rId32" Type="http://schemas.openxmlformats.org/officeDocument/2006/relationships/slideLayout" Target="../slideLayouts/slideLayout17.xml"/><Relationship Id="rId31" Type="http://schemas.openxmlformats.org/officeDocument/2006/relationships/tags" Target="../tags/tag193.xml"/><Relationship Id="rId30" Type="http://schemas.openxmlformats.org/officeDocument/2006/relationships/tags" Target="../tags/tag192.xml"/><Relationship Id="rId3" Type="http://schemas.openxmlformats.org/officeDocument/2006/relationships/tags" Target="../tags/tag165.xml"/><Relationship Id="rId29" Type="http://schemas.openxmlformats.org/officeDocument/2006/relationships/tags" Target="../tags/tag191.xml"/><Relationship Id="rId28" Type="http://schemas.openxmlformats.org/officeDocument/2006/relationships/tags" Target="../tags/tag190.xml"/><Relationship Id="rId27" Type="http://schemas.openxmlformats.org/officeDocument/2006/relationships/tags" Target="../tags/tag189.xml"/><Relationship Id="rId26" Type="http://schemas.openxmlformats.org/officeDocument/2006/relationships/tags" Target="../tags/tag188.xml"/><Relationship Id="rId25" Type="http://schemas.openxmlformats.org/officeDocument/2006/relationships/tags" Target="../tags/tag187.xml"/><Relationship Id="rId24" Type="http://schemas.openxmlformats.org/officeDocument/2006/relationships/tags" Target="../tags/tag186.xml"/><Relationship Id="rId23" Type="http://schemas.openxmlformats.org/officeDocument/2006/relationships/tags" Target="../tags/tag185.xml"/><Relationship Id="rId22" Type="http://schemas.openxmlformats.org/officeDocument/2006/relationships/tags" Target="../tags/tag184.xml"/><Relationship Id="rId21" Type="http://schemas.openxmlformats.org/officeDocument/2006/relationships/tags" Target="../tags/tag183.xml"/><Relationship Id="rId20" Type="http://schemas.openxmlformats.org/officeDocument/2006/relationships/tags" Target="../tags/tag182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" Type="http://schemas.openxmlformats.org/officeDocument/2006/relationships/tags" Target="../tags/tag34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55.xml"/><Relationship Id="rId8" Type="http://schemas.openxmlformats.org/officeDocument/2006/relationships/tags" Target="../tags/tag354.xml"/><Relationship Id="rId7" Type="http://schemas.openxmlformats.org/officeDocument/2006/relationships/tags" Target="../tags/tag353.xml"/><Relationship Id="rId6" Type="http://schemas.openxmlformats.org/officeDocument/2006/relationships/image" Target="../media/image1.jpeg"/><Relationship Id="rId5" Type="http://schemas.openxmlformats.org/officeDocument/2006/relationships/tags" Target="../tags/tag352.xml"/><Relationship Id="rId4" Type="http://schemas.openxmlformats.org/officeDocument/2006/relationships/tags" Target="../tags/tag351.xml"/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359.xml"/><Relationship Id="rId12" Type="http://schemas.openxmlformats.org/officeDocument/2006/relationships/tags" Target="../tags/tag358.xml"/><Relationship Id="rId11" Type="http://schemas.openxmlformats.org/officeDocument/2006/relationships/tags" Target="../tags/tag357.xml"/><Relationship Id="rId10" Type="http://schemas.openxmlformats.org/officeDocument/2006/relationships/tags" Target="../tags/tag356.xml"/><Relationship Id="rId1" Type="http://schemas.openxmlformats.org/officeDocument/2006/relationships/tags" Target="../tags/tag348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65.xml"/><Relationship Id="rId5" Type="http://schemas.openxmlformats.org/officeDocument/2006/relationships/tags" Target="../tags/tag364.xml"/><Relationship Id="rId4" Type="http://schemas.openxmlformats.org/officeDocument/2006/relationships/tags" Target="../tags/tag363.xml"/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" Type="http://schemas.openxmlformats.org/officeDocument/2006/relationships/tags" Target="../tags/tag360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Relationship Id="rId3" Type="http://schemas.openxmlformats.org/officeDocument/2006/relationships/tags" Target="../tags/tag368.xml"/><Relationship Id="rId2" Type="http://schemas.openxmlformats.org/officeDocument/2006/relationships/tags" Target="../tags/tag367.xml"/><Relationship Id="rId1" Type="http://schemas.openxmlformats.org/officeDocument/2006/relationships/tags" Target="../tags/tag366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77.xml"/><Relationship Id="rId5" Type="http://schemas.openxmlformats.org/officeDocument/2006/relationships/tags" Target="../tags/tag376.xml"/><Relationship Id="rId4" Type="http://schemas.openxmlformats.org/officeDocument/2006/relationships/tags" Target="../tags/tag375.xml"/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tags" Target="../tags/tag37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86.xml"/><Relationship Id="rId8" Type="http://schemas.openxmlformats.org/officeDocument/2006/relationships/tags" Target="../tags/tag385.xml"/><Relationship Id="rId7" Type="http://schemas.openxmlformats.org/officeDocument/2006/relationships/tags" Target="../tags/tag384.xml"/><Relationship Id="rId6" Type="http://schemas.openxmlformats.org/officeDocument/2006/relationships/tags" Target="../tags/tag383.xml"/><Relationship Id="rId5" Type="http://schemas.openxmlformats.org/officeDocument/2006/relationships/tags" Target="../tags/tag382.xml"/><Relationship Id="rId4" Type="http://schemas.openxmlformats.org/officeDocument/2006/relationships/tags" Target="../tags/tag381.xml"/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387.xml"/><Relationship Id="rId1" Type="http://schemas.openxmlformats.org/officeDocument/2006/relationships/tags" Target="../tags/tag378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92.xml"/><Relationship Id="rId4" Type="http://schemas.openxmlformats.org/officeDocument/2006/relationships/tags" Target="../tags/tag391.xml"/><Relationship Id="rId3" Type="http://schemas.openxmlformats.org/officeDocument/2006/relationships/tags" Target="../tags/tag390.xml"/><Relationship Id="rId2" Type="http://schemas.openxmlformats.org/officeDocument/2006/relationships/tags" Target="../tags/tag389.xml"/><Relationship Id="rId1" Type="http://schemas.openxmlformats.org/officeDocument/2006/relationships/tags" Target="../tags/tag388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3" Type="http://schemas.openxmlformats.org/officeDocument/2006/relationships/tags" Target="../tags/tag395.xml"/><Relationship Id="rId2" Type="http://schemas.openxmlformats.org/officeDocument/2006/relationships/tags" Target="../tags/tag394.xml"/><Relationship Id="rId1" Type="http://schemas.openxmlformats.org/officeDocument/2006/relationships/tags" Target="../tags/tag393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" Type="http://schemas.openxmlformats.org/officeDocument/2006/relationships/tags" Target="../tags/tag399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09.xml"/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tags" Target="../tags/tag40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418.xml"/><Relationship Id="rId8" Type="http://schemas.openxmlformats.org/officeDocument/2006/relationships/tags" Target="../tags/tag417.xml"/><Relationship Id="rId7" Type="http://schemas.openxmlformats.org/officeDocument/2006/relationships/tags" Target="../tags/tag416.xml"/><Relationship Id="rId6" Type="http://schemas.openxmlformats.org/officeDocument/2006/relationships/tags" Target="../tags/tag415.xml"/><Relationship Id="rId5" Type="http://schemas.openxmlformats.org/officeDocument/2006/relationships/tags" Target="../tags/tag414.xml"/><Relationship Id="rId4" Type="http://schemas.openxmlformats.org/officeDocument/2006/relationships/tags" Target="../tags/tag413.xml"/><Relationship Id="rId3" Type="http://schemas.openxmlformats.org/officeDocument/2006/relationships/tags" Target="../tags/tag412.xml"/><Relationship Id="rId2" Type="http://schemas.openxmlformats.org/officeDocument/2006/relationships/tags" Target="../tags/tag411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21.xml"/><Relationship Id="rId11" Type="http://schemas.openxmlformats.org/officeDocument/2006/relationships/tags" Target="../tags/tag420.xml"/><Relationship Id="rId10" Type="http://schemas.openxmlformats.org/officeDocument/2006/relationships/tags" Target="../tags/tag419.xml"/><Relationship Id="rId1" Type="http://schemas.openxmlformats.org/officeDocument/2006/relationships/tags" Target="../tags/tag410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430.xml"/><Relationship Id="rId8" Type="http://schemas.openxmlformats.org/officeDocument/2006/relationships/tags" Target="../tags/tag429.xml"/><Relationship Id="rId7" Type="http://schemas.openxmlformats.org/officeDocument/2006/relationships/tags" Target="../tags/tag428.xml"/><Relationship Id="rId6" Type="http://schemas.openxmlformats.org/officeDocument/2006/relationships/tags" Target="../tags/tag427.xml"/><Relationship Id="rId5" Type="http://schemas.openxmlformats.org/officeDocument/2006/relationships/tags" Target="../tags/tag426.xml"/><Relationship Id="rId4" Type="http://schemas.openxmlformats.org/officeDocument/2006/relationships/tags" Target="../tags/tag425.xml"/><Relationship Id="rId3" Type="http://schemas.openxmlformats.org/officeDocument/2006/relationships/tags" Target="../tags/tag424.xml"/><Relationship Id="rId2" Type="http://schemas.openxmlformats.org/officeDocument/2006/relationships/tags" Target="../tags/tag423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33.xml"/><Relationship Id="rId11" Type="http://schemas.openxmlformats.org/officeDocument/2006/relationships/tags" Target="../tags/tag432.xml"/><Relationship Id="rId10" Type="http://schemas.openxmlformats.org/officeDocument/2006/relationships/tags" Target="../tags/tag431.xml"/><Relationship Id="rId1" Type="http://schemas.openxmlformats.org/officeDocument/2006/relationships/tags" Target="../tags/tag422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442.xml"/><Relationship Id="rId8" Type="http://schemas.openxmlformats.org/officeDocument/2006/relationships/tags" Target="../tags/tag441.xml"/><Relationship Id="rId7" Type="http://schemas.openxmlformats.org/officeDocument/2006/relationships/tags" Target="../tags/tag440.xml"/><Relationship Id="rId6" Type="http://schemas.openxmlformats.org/officeDocument/2006/relationships/tags" Target="../tags/tag439.xml"/><Relationship Id="rId5" Type="http://schemas.openxmlformats.org/officeDocument/2006/relationships/tags" Target="../tags/tag438.xml"/><Relationship Id="rId4" Type="http://schemas.openxmlformats.org/officeDocument/2006/relationships/tags" Target="../tags/tag437.xml"/><Relationship Id="rId30" Type="http://schemas.openxmlformats.org/officeDocument/2006/relationships/slideLayout" Target="../slideLayouts/slideLayout17.xml"/><Relationship Id="rId3" Type="http://schemas.openxmlformats.org/officeDocument/2006/relationships/tags" Target="../tags/tag436.xml"/><Relationship Id="rId29" Type="http://schemas.openxmlformats.org/officeDocument/2006/relationships/tags" Target="../tags/tag462.xml"/><Relationship Id="rId28" Type="http://schemas.openxmlformats.org/officeDocument/2006/relationships/tags" Target="../tags/tag461.xml"/><Relationship Id="rId27" Type="http://schemas.openxmlformats.org/officeDocument/2006/relationships/tags" Target="../tags/tag460.xml"/><Relationship Id="rId26" Type="http://schemas.openxmlformats.org/officeDocument/2006/relationships/tags" Target="../tags/tag459.xml"/><Relationship Id="rId25" Type="http://schemas.openxmlformats.org/officeDocument/2006/relationships/tags" Target="../tags/tag458.xml"/><Relationship Id="rId24" Type="http://schemas.openxmlformats.org/officeDocument/2006/relationships/tags" Target="../tags/tag457.xml"/><Relationship Id="rId23" Type="http://schemas.openxmlformats.org/officeDocument/2006/relationships/tags" Target="../tags/tag456.xml"/><Relationship Id="rId22" Type="http://schemas.openxmlformats.org/officeDocument/2006/relationships/tags" Target="../tags/tag455.xml"/><Relationship Id="rId21" Type="http://schemas.openxmlformats.org/officeDocument/2006/relationships/tags" Target="../tags/tag454.xml"/><Relationship Id="rId20" Type="http://schemas.openxmlformats.org/officeDocument/2006/relationships/tags" Target="../tags/tag453.xml"/><Relationship Id="rId2" Type="http://schemas.openxmlformats.org/officeDocument/2006/relationships/tags" Target="../tags/tag435.xml"/><Relationship Id="rId19" Type="http://schemas.openxmlformats.org/officeDocument/2006/relationships/tags" Target="../tags/tag452.xml"/><Relationship Id="rId18" Type="http://schemas.openxmlformats.org/officeDocument/2006/relationships/tags" Target="../tags/tag451.xml"/><Relationship Id="rId17" Type="http://schemas.openxmlformats.org/officeDocument/2006/relationships/tags" Target="../tags/tag450.xml"/><Relationship Id="rId16" Type="http://schemas.openxmlformats.org/officeDocument/2006/relationships/tags" Target="../tags/tag449.xml"/><Relationship Id="rId15" Type="http://schemas.openxmlformats.org/officeDocument/2006/relationships/tags" Target="../tags/tag448.xml"/><Relationship Id="rId14" Type="http://schemas.openxmlformats.org/officeDocument/2006/relationships/tags" Target="../tags/tag447.xml"/><Relationship Id="rId13" Type="http://schemas.openxmlformats.org/officeDocument/2006/relationships/tags" Target="../tags/tag446.xml"/><Relationship Id="rId12" Type="http://schemas.openxmlformats.org/officeDocument/2006/relationships/tags" Target="../tags/tag445.xml"/><Relationship Id="rId11" Type="http://schemas.openxmlformats.org/officeDocument/2006/relationships/tags" Target="../tags/tag444.xml"/><Relationship Id="rId10" Type="http://schemas.openxmlformats.org/officeDocument/2006/relationships/tags" Target="../tags/tag443.xml"/><Relationship Id="rId1" Type="http://schemas.openxmlformats.org/officeDocument/2006/relationships/tags" Target="../tags/tag434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471.xml"/><Relationship Id="rId8" Type="http://schemas.openxmlformats.org/officeDocument/2006/relationships/tags" Target="../tags/tag470.xml"/><Relationship Id="rId7" Type="http://schemas.openxmlformats.org/officeDocument/2006/relationships/tags" Target="../tags/tag469.xml"/><Relationship Id="rId6" Type="http://schemas.openxmlformats.org/officeDocument/2006/relationships/tags" Target="../tags/tag468.xml"/><Relationship Id="rId5" Type="http://schemas.openxmlformats.org/officeDocument/2006/relationships/tags" Target="../tags/tag467.xml"/><Relationship Id="rId4" Type="http://schemas.openxmlformats.org/officeDocument/2006/relationships/tags" Target="../tags/tag466.xml"/><Relationship Id="rId3" Type="http://schemas.openxmlformats.org/officeDocument/2006/relationships/tags" Target="../tags/tag465.xml"/><Relationship Id="rId2" Type="http://schemas.openxmlformats.org/officeDocument/2006/relationships/tags" Target="../tags/tag464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74.xml"/><Relationship Id="rId11" Type="http://schemas.openxmlformats.org/officeDocument/2006/relationships/tags" Target="../tags/tag473.xml"/><Relationship Id="rId10" Type="http://schemas.openxmlformats.org/officeDocument/2006/relationships/tags" Target="../tags/tag472.xml"/><Relationship Id="rId1" Type="http://schemas.openxmlformats.org/officeDocument/2006/relationships/tags" Target="../tags/tag463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80.xml"/><Relationship Id="rId5" Type="http://schemas.openxmlformats.org/officeDocument/2006/relationships/tags" Target="../tags/tag479.xml"/><Relationship Id="rId4" Type="http://schemas.openxmlformats.org/officeDocument/2006/relationships/tags" Target="../tags/tag478.xml"/><Relationship Id="rId3" Type="http://schemas.openxmlformats.org/officeDocument/2006/relationships/tags" Target="../tags/tag477.xml"/><Relationship Id="rId2" Type="http://schemas.openxmlformats.org/officeDocument/2006/relationships/tags" Target="../tags/tag476.xml"/><Relationship Id="rId1" Type="http://schemas.openxmlformats.org/officeDocument/2006/relationships/tags" Target="../tags/tag475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489.xml"/><Relationship Id="rId8" Type="http://schemas.openxmlformats.org/officeDocument/2006/relationships/tags" Target="../tags/tag488.xml"/><Relationship Id="rId7" Type="http://schemas.openxmlformats.org/officeDocument/2006/relationships/tags" Target="../tags/tag487.xml"/><Relationship Id="rId6" Type="http://schemas.openxmlformats.org/officeDocument/2006/relationships/tags" Target="../tags/tag486.xml"/><Relationship Id="rId5" Type="http://schemas.openxmlformats.org/officeDocument/2006/relationships/tags" Target="../tags/tag485.xml"/><Relationship Id="rId4" Type="http://schemas.openxmlformats.org/officeDocument/2006/relationships/tags" Target="../tags/tag484.xml"/><Relationship Id="rId3" Type="http://schemas.openxmlformats.org/officeDocument/2006/relationships/tags" Target="../tags/tag483.xml"/><Relationship Id="rId2" Type="http://schemas.openxmlformats.org/officeDocument/2006/relationships/tags" Target="../tags/tag482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492.xml"/><Relationship Id="rId11" Type="http://schemas.openxmlformats.org/officeDocument/2006/relationships/tags" Target="../tags/tag491.xml"/><Relationship Id="rId10" Type="http://schemas.openxmlformats.org/officeDocument/2006/relationships/tags" Target="../tags/tag490.xml"/><Relationship Id="rId1" Type="http://schemas.openxmlformats.org/officeDocument/2006/relationships/tags" Target="../tags/tag481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98.xml"/><Relationship Id="rId5" Type="http://schemas.openxmlformats.org/officeDocument/2006/relationships/tags" Target="../tags/tag497.xml"/><Relationship Id="rId4" Type="http://schemas.openxmlformats.org/officeDocument/2006/relationships/tags" Target="../tags/tag496.xml"/><Relationship Id="rId3" Type="http://schemas.openxmlformats.org/officeDocument/2006/relationships/tags" Target="../tags/tag495.xml"/><Relationship Id="rId2" Type="http://schemas.openxmlformats.org/officeDocument/2006/relationships/tags" Target="../tags/tag494.xml"/><Relationship Id="rId1" Type="http://schemas.openxmlformats.org/officeDocument/2006/relationships/tags" Target="../tags/tag49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05.xml"/><Relationship Id="rId6" Type="http://schemas.openxmlformats.org/officeDocument/2006/relationships/tags" Target="../tags/tag504.xml"/><Relationship Id="rId5" Type="http://schemas.openxmlformats.org/officeDocument/2006/relationships/tags" Target="../tags/tag503.xml"/><Relationship Id="rId4" Type="http://schemas.openxmlformats.org/officeDocument/2006/relationships/tags" Target="../tags/tag502.xml"/><Relationship Id="rId3" Type="http://schemas.openxmlformats.org/officeDocument/2006/relationships/tags" Target="../tags/tag501.xml"/><Relationship Id="rId2" Type="http://schemas.openxmlformats.org/officeDocument/2006/relationships/tags" Target="../tags/tag500.xml"/><Relationship Id="rId1" Type="http://schemas.openxmlformats.org/officeDocument/2006/relationships/tags" Target="../tags/tag49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12.xml"/><Relationship Id="rId6" Type="http://schemas.openxmlformats.org/officeDocument/2006/relationships/tags" Target="../tags/tag511.xml"/><Relationship Id="rId5" Type="http://schemas.openxmlformats.org/officeDocument/2006/relationships/tags" Target="../tags/tag510.xml"/><Relationship Id="rId4" Type="http://schemas.openxmlformats.org/officeDocument/2006/relationships/tags" Target="../tags/tag509.xml"/><Relationship Id="rId3" Type="http://schemas.openxmlformats.org/officeDocument/2006/relationships/tags" Target="../tags/tag508.xml"/><Relationship Id="rId2" Type="http://schemas.openxmlformats.org/officeDocument/2006/relationships/tags" Target="../tags/tag507.xml"/><Relationship Id="rId1" Type="http://schemas.openxmlformats.org/officeDocument/2006/relationships/tags" Target="../tags/tag50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19.xml"/><Relationship Id="rId6" Type="http://schemas.openxmlformats.org/officeDocument/2006/relationships/tags" Target="../tags/tag518.xml"/><Relationship Id="rId5" Type="http://schemas.openxmlformats.org/officeDocument/2006/relationships/tags" Target="../tags/tag517.xml"/><Relationship Id="rId4" Type="http://schemas.openxmlformats.org/officeDocument/2006/relationships/tags" Target="../tags/tag516.xml"/><Relationship Id="rId3" Type="http://schemas.openxmlformats.org/officeDocument/2006/relationships/tags" Target="../tags/tag515.xml"/><Relationship Id="rId2" Type="http://schemas.openxmlformats.org/officeDocument/2006/relationships/tags" Target="../tags/tag514.xml"/><Relationship Id="rId1" Type="http://schemas.openxmlformats.org/officeDocument/2006/relationships/tags" Target="../tags/tag51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tags" Target="../tags/tag19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26.xml"/><Relationship Id="rId6" Type="http://schemas.openxmlformats.org/officeDocument/2006/relationships/tags" Target="../tags/tag525.xml"/><Relationship Id="rId5" Type="http://schemas.openxmlformats.org/officeDocument/2006/relationships/tags" Target="../tags/tag524.xml"/><Relationship Id="rId4" Type="http://schemas.openxmlformats.org/officeDocument/2006/relationships/tags" Target="../tags/tag523.xml"/><Relationship Id="rId3" Type="http://schemas.openxmlformats.org/officeDocument/2006/relationships/tags" Target="../tags/tag522.xml"/><Relationship Id="rId2" Type="http://schemas.openxmlformats.org/officeDocument/2006/relationships/tags" Target="../tags/tag521.xml"/><Relationship Id="rId1" Type="http://schemas.openxmlformats.org/officeDocument/2006/relationships/tags" Target="../tags/tag520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531.xml"/><Relationship Id="rId4" Type="http://schemas.openxmlformats.org/officeDocument/2006/relationships/tags" Target="../tags/tag530.xml"/><Relationship Id="rId3" Type="http://schemas.openxmlformats.org/officeDocument/2006/relationships/tags" Target="../tags/tag529.xml"/><Relationship Id="rId2" Type="http://schemas.openxmlformats.org/officeDocument/2006/relationships/tags" Target="../tags/tag528.xml"/><Relationship Id="rId1" Type="http://schemas.openxmlformats.org/officeDocument/2006/relationships/tags" Target="../tags/tag52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38.xml"/><Relationship Id="rId6" Type="http://schemas.openxmlformats.org/officeDocument/2006/relationships/tags" Target="../tags/tag537.xml"/><Relationship Id="rId5" Type="http://schemas.openxmlformats.org/officeDocument/2006/relationships/tags" Target="../tags/tag536.xml"/><Relationship Id="rId4" Type="http://schemas.openxmlformats.org/officeDocument/2006/relationships/tags" Target="../tags/tag535.xml"/><Relationship Id="rId3" Type="http://schemas.openxmlformats.org/officeDocument/2006/relationships/tags" Target="../tags/tag534.xml"/><Relationship Id="rId2" Type="http://schemas.openxmlformats.org/officeDocument/2006/relationships/tags" Target="../tags/tag533.xml"/><Relationship Id="rId1" Type="http://schemas.openxmlformats.org/officeDocument/2006/relationships/tags" Target="../tags/tag53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45.xml"/><Relationship Id="rId6" Type="http://schemas.openxmlformats.org/officeDocument/2006/relationships/tags" Target="../tags/tag544.xml"/><Relationship Id="rId5" Type="http://schemas.openxmlformats.org/officeDocument/2006/relationships/tags" Target="../tags/tag543.xml"/><Relationship Id="rId4" Type="http://schemas.openxmlformats.org/officeDocument/2006/relationships/tags" Target="../tags/tag542.xml"/><Relationship Id="rId3" Type="http://schemas.openxmlformats.org/officeDocument/2006/relationships/tags" Target="../tags/tag541.xml"/><Relationship Id="rId2" Type="http://schemas.openxmlformats.org/officeDocument/2006/relationships/tags" Target="../tags/tag540.xml"/><Relationship Id="rId1" Type="http://schemas.openxmlformats.org/officeDocument/2006/relationships/tags" Target="../tags/tag539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52.xml"/><Relationship Id="rId6" Type="http://schemas.openxmlformats.org/officeDocument/2006/relationships/tags" Target="../tags/tag551.xml"/><Relationship Id="rId5" Type="http://schemas.openxmlformats.org/officeDocument/2006/relationships/tags" Target="../tags/tag550.xml"/><Relationship Id="rId4" Type="http://schemas.openxmlformats.org/officeDocument/2006/relationships/tags" Target="../tags/tag549.xml"/><Relationship Id="rId3" Type="http://schemas.openxmlformats.org/officeDocument/2006/relationships/tags" Target="../tags/tag548.xml"/><Relationship Id="rId2" Type="http://schemas.openxmlformats.org/officeDocument/2006/relationships/tags" Target="../tags/tag547.xml"/><Relationship Id="rId1" Type="http://schemas.openxmlformats.org/officeDocument/2006/relationships/tags" Target="../tags/tag54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59.xml"/><Relationship Id="rId6" Type="http://schemas.openxmlformats.org/officeDocument/2006/relationships/tags" Target="../tags/tag558.xml"/><Relationship Id="rId5" Type="http://schemas.openxmlformats.org/officeDocument/2006/relationships/tags" Target="../tags/tag557.xml"/><Relationship Id="rId4" Type="http://schemas.openxmlformats.org/officeDocument/2006/relationships/tags" Target="../tags/tag556.xml"/><Relationship Id="rId3" Type="http://schemas.openxmlformats.org/officeDocument/2006/relationships/tags" Target="../tags/tag555.xml"/><Relationship Id="rId2" Type="http://schemas.openxmlformats.org/officeDocument/2006/relationships/tags" Target="../tags/tag554.xml"/><Relationship Id="rId1" Type="http://schemas.openxmlformats.org/officeDocument/2006/relationships/tags" Target="../tags/tag55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66.xml"/><Relationship Id="rId6" Type="http://schemas.openxmlformats.org/officeDocument/2006/relationships/tags" Target="../tags/tag565.xml"/><Relationship Id="rId5" Type="http://schemas.openxmlformats.org/officeDocument/2006/relationships/tags" Target="../tags/tag564.xml"/><Relationship Id="rId4" Type="http://schemas.openxmlformats.org/officeDocument/2006/relationships/tags" Target="../tags/tag563.xml"/><Relationship Id="rId3" Type="http://schemas.openxmlformats.org/officeDocument/2006/relationships/tags" Target="../tags/tag562.xml"/><Relationship Id="rId2" Type="http://schemas.openxmlformats.org/officeDocument/2006/relationships/tags" Target="../tags/tag561.xml"/><Relationship Id="rId1" Type="http://schemas.openxmlformats.org/officeDocument/2006/relationships/tags" Target="../tags/tag560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23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2" Type="http://schemas.openxmlformats.org/officeDocument/2006/relationships/slideLayout" Target="../slideLayouts/slideLayout17.xml"/><Relationship Id="rId31" Type="http://schemas.openxmlformats.org/officeDocument/2006/relationships/tags" Target="../tags/tag254.xml"/><Relationship Id="rId30" Type="http://schemas.openxmlformats.org/officeDocument/2006/relationships/tags" Target="../tags/tag253.xml"/><Relationship Id="rId3" Type="http://schemas.openxmlformats.org/officeDocument/2006/relationships/tags" Target="../tags/tag226.xml"/><Relationship Id="rId29" Type="http://schemas.openxmlformats.org/officeDocument/2006/relationships/tags" Target="../tags/tag252.xml"/><Relationship Id="rId28" Type="http://schemas.openxmlformats.org/officeDocument/2006/relationships/tags" Target="../tags/tag251.xml"/><Relationship Id="rId27" Type="http://schemas.openxmlformats.org/officeDocument/2006/relationships/tags" Target="../tags/tag250.xml"/><Relationship Id="rId26" Type="http://schemas.openxmlformats.org/officeDocument/2006/relationships/tags" Target="../tags/tag249.xml"/><Relationship Id="rId25" Type="http://schemas.openxmlformats.org/officeDocument/2006/relationships/tags" Target="../tags/tag248.xml"/><Relationship Id="rId24" Type="http://schemas.openxmlformats.org/officeDocument/2006/relationships/tags" Target="../tags/tag247.xml"/><Relationship Id="rId23" Type="http://schemas.openxmlformats.org/officeDocument/2006/relationships/tags" Target="../tags/tag246.xml"/><Relationship Id="rId22" Type="http://schemas.openxmlformats.org/officeDocument/2006/relationships/tags" Target="../tags/tag245.xml"/><Relationship Id="rId21" Type="http://schemas.openxmlformats.org/officeDocument/2006/relationships/tags" Target="../tags/tag244.xml"/><Relationship Id="rId20" Type="http://schemas.openxmlformats.org/officeDocument/2006/relationships/tags" Target="../tags/tag243.xml"/><Relationship Id="rId2" Type="http://schemas.openxmlformats.org/officeDocument/2006/relationships/tags" Target="../tags/tag225.xml"/><Relationship Id="rId19" Type="http://schemas.openxmlformats.org/officeDocument/2006/relationships/tags" Target="../tags/tag242.xml"/><Relationship Id="rId18" Type="http://schemas.openxmlformats.org/officeDocument/2006/relationships/tags" Target="../tags/tag241.xml"/><Relationship Id="rId17" Type="http://schemas.openxmlformats.org/officeDocument/2006/relationships/tags" Target="../tags/tag240.xml"/><Relationship Id="rId16" Type="http://schemas.openxmlformats.org/officeDocument/2006/relationships/tags" Target="../tags/tag239.xml"/><Relationship Id="rId15" Type="http://schemas.openxmlformats.org/officeDocument/2006/relationships/tags" Target="../tags/tag238.xml"/><Relationship Id="rId14" Type="http://schemas.openxmlformats.org/officeDocument/2006/relationships/tags" Target="../tags/tag237.xml"/><Relationship Id="rId13" Type="http://schemas.openxmlformats.org/officeDocument/2006/relationships/tags" Target="../tags/tag236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tags" Target="../tags/tag22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tags" Target="../tags/tag2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88315" y="2318385"/>
            <a:ext cx="10927080" cy="2809240"/>
          </a:xfrm>
        </p:spPr>
        <p:txBody>
          <a:bodyPr vert="horz" lIns="90000" tIns="46800" rIns="90000" bIns="46800" rtlCol="0" anchor="b" anchorCtr="0">
            <a:normAutofit fontScale="90000"/>
          </a:bodyPr>
          <a:lstStyle/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zh-CN" altLang="en-US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项目三</a:t>
            </a:r>
            <a:br>
              <a:rPr lang="zh-CN" altLang="en-US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</a:br>
            <a:r>
              <a:rPr lang="en-US" altLang="zh-CN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r>
              <a:rPr lang="zh-CN" altLang="en-US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使用</a:t>
            </a:r>
            <a:r>
              <a:rPr lang="en-US" altLang="zh-CN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Linux</a:t>
            </a:r>
            <a:r>
              <a:rPr lang="zh-CN" altLang="en-US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命进行常规操作</a:t>
            </a:r>
            <a:endParaRPr lang="zh-CN" altLang="en-US" sz="6625" dirty="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3.3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显示和设置系统基本信息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03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3.3.1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显示计算机和操作系统的信息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2155" y="1362075"/>
            <a:ext cx="1072769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uname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命令用来显示内核名称、主机名、内核版本、架构等。命令格式如下：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1520" y="2503805"/>
            <a:ext cx="5873115" cy="575945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00480" y="3703320"/>
            <a:ext cx="60960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常用选项说明：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5334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-s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：内核名称（如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Linux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5334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-r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：内核版本（如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5.4.0-135-generic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5334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-m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：机器硬件架构（如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x86_64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5334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-n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：网络节点主机名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5334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-v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：内核构建信息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0" y="2503805"/>
            <a:ext cx="6096000" cy="5765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9875" algn="ctr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Times New Roman" panose="02020603050405020304"/>
                <a:sym typeface="+mn-ea"/>
              </a:rPr>
              <a:t>u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name  -a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065520" y="4855210"/>
            <a:ext cx="5510530" cy="82931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78025" y="2321560"/>
            <a:ext cx="5669280" cy="799465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grpSp>
        <p:nvGrpSpPr>
          <p:cNvPr id="36" name="组合 3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3.3.1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显示计算机和操作系统的信息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 flipH="1">
            <a:off x="945340" y="1424354"/>
            <a:ext cx="346086" cy="68721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 flipH="1">
            <a:off x="971854" y="1533792"/>
            <a:ext cx="6064188" cy="468335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p>
            <a:pPr algn="ctr"/>
            <a:r>
              <a:rPr lang="en-US" altLang="zh-CN" spc="3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1.</a:t>
            </a:r>
            <a:r>
              <a:rPr lang="zh-CN" altLang="en-US" spc="3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显示操作系统的内核版本</a:t>
            </a:r>
            <a:r>
              <a:rPr lang="en-US" altLang="zh-CN" spc="3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‍</a:t>
            </a:r>
            <a:r>
              <a:rPr lang="zh-CN" altLang="en-US" spc="300" dirty="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号。</a:t>
            </a:r>
            <a:endParaRPr lang="zh-CN" altLang="en-US" spc="300" dirty="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燕尾形 10"/>
          <p:cNvSpPr/>
          <p:nvPr>
            <p:custDataLst>
              <p:tags r:id="rId8"/>
            </p:custDataLst>
          </p:nvPr>
        </p:nvSpPr>
        <p:spPr>
          <a:xfrm flipH="1">
            <a:off x="602697" y="1423595"/>
            <a:ext cx="688729" cy="688729"/>
          </a:xfrm>
          <a:prstGeom prst="chevron">
            <a:avLst>
              <a:gd name="adj" fmla="val 455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10886545" y="4053056"/>
            <a:ext cx="346086" cy="68721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5357419" y="4162494"/>
            <a:ext cx="5848696" cy="468335"/>
          </a:xfrm>
          <a:prstGeom prst="rect">
            <a:avLst/>
          </a:prstGeom>
          <a:solidFill>
            <a:schemeClr val="lt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r>
              <a:rPr lang="en-US" altLang="da-DK" spc="30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2. </a:t>
            </a:r>
            <a:r>
              <a:rPr lang="da-DK" altLang="zh-CN" spc="300">
                <a:solidFill>
                  <a:schemeClr val="dk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显示计算机硬件架‍构。</a:t>
            </a:r>
            <a:endParaRPr lang="da-DK" altLang="zh-CN" spc="300">
              <a:solidFill>
                <a:schemeClr val="dk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燕尾形 14"/>
          <p:cNvSpPr/>
          <p:nvPr>
            <p:custDataLst>
              <p:tags r:id="rId11"/>
            </p:custDataLst>
          </p:nvPr>
        </p:nvSpPr>
        <p:spPr>
          <a:xfrm>
            <a:off x="10886545" y="4052297"/>
            <a:ext cx="688729" cy="688729"/>
          </a:xfrm>
          <a:prstGeom prst="chevron">
            <a:avLst>
              <a:gd name="adj" fmla="val 455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>
            <a:normAutofit/>
          </a:bodyPr>
          <a:p>
            <a:pPr algn="r"/>
            <a:endParaRPr lang="zh-CN" altLang="en-US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4805" y="2362200"/>
            <a:ext cx="49726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ctr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[root@localhost ~]# uname -r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ctr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5.14.0-284.11.1.el9_2.x86_64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0" y="322961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说明：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RHEL9.2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系统使用的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Linux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内核版本为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5.14.0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5365" y="4669155"/>
            <a:ext cx="56394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[root@localhost ~]# uname -m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x86_64</a:t>
            </a:r>
            <a:endParaRPr lang="en-US" altLang="zh-CN" sz="200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3.2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显示CPU的相关信息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148080"/>
            <a:ext cx="11277600" cy="1457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lscpu命令用于显示CPU的相关信息，包括CPU型号、CPU数量、内核数量‍等。
命令格式如下：
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2946400"/>
            <a:ext cx="1111821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【示例】 显示计算机的CPU的相关信‍息。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59325" y="2213610"/>
            <a:ext cx="6096000" cy="732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lscpu
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7085" y="3821430"/>
            <a:ext cx="10617200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lscpu
架构： x86_64
CPU 运行模式： 32-bit, 64-bit
Address sizes: 45 bits physical, 48 bits virtual
字节序： Little Endian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任意多边形: 形状 6"/>
          <p:cNvSpPr/>
          <p:nvPr>
            <p:custDataLst>
              <p:tags r:id="rId7"/>
            </p:custDataLst>
          </p:nvPr>
        </p:nvSpPr>
        <p:spPr>
          <a:xfrm>
            <a:off x="0" y="3655060"/>
            <a:ext cx="12192000" cy="2988945"/>
          </a:xfrm>
          <a:custGeom>
            <a:avLst/>
            <a:gdLst>
              <a:gd name="connsiteX0" fmla="*/ 0 w 12192000"/>
              <a:gd name="connsiteY0" fmla="*/ 0 h 4300477"/>
              <a:gd name="connsiteX1" fmla="*/ 12192000 w 12192000"/>
              <a:gd name="connsiteY1" fmla="*/ 0 h 4300477"/>
              <a:gd name="connsiteX2" fmla="*/ 12192000 w 12192000"/>
              <a:gd name="connsiteY2" fmla="*/ 4057631 h 4300477"/>
              <a:gd name="connsiteX3" fmla="*/ 2998549 w 12192000"/>
              <a:gd name="connsiteY3" fmla="*/ 4057631 h 4300477"/>
              <a:gd name="connsiteX4" fmla="*/ 2752403 w 12192000"/>
              <a:gd name="connsiteY4" fmla="*/ 4300477 h 4300477"/>
              <a:gd name="connsiteX5" fmla="*/ 2469723 w 12192000"/>
              <a:gd name="connsiteY5" fmla="*/ 4057631 h 4300477"/>
              <a:gd name="connsiteX6" fmla="*/ 0 w 12192000"/>
              <a:gd name="connsiteY6" fmla="*/ 4057631 h 430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00477">
                <a:moveTo>
                  <a:pt x="0" y="0"/>
                </a:moveTo>
                <a:lnTo>
                  <a:pt x="12192000" y="0"/>
                </a:lnTo>
                <a:lnTo>
                  <a:pt x="12192000" y="4057631"/>
                </a:lnTo>
                <a:lnTo>
                  <a:pt x="2998549" y="4057631"/>
                </a:lnTo>
                <a:lnTo>
                  <a:pt x="2752403" y="4300477"/>
                </a:lnTo>
                <a:lnTo>
                  <a:pt x="2469723" y="4057631"/>
                </a:lnTo>
                <a:lnTo>
                  <a:pt x="0" y="4057631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任意多边形: 形状 6"/>
          <p:cNvSpPr/>
          <p:nvPr>
            <p:custDataLst>
              <p:tags r:id="rId8"/>
            </p:custDataLst>
          </p:nvPr>
        </p:nvSpPr>
        <p:spPr>
          <a:xfrm>
            <a:off x="0" y="2213610"/>
            <a:ext cx="12192000" cy="558165"/>
          </a:xfrm>
          <a:custGeom>
            <a:avLst/>
            <a:gdLst>
              <a:gd name="connsiteX0" fmla="*/ 0 w 12192000"/>
              <a:gd name="connsiteY0" fmla="*/ 0 h 4300477"/>
              <a:gd name="connsiteX1" fmla="*/ 12192000 w 12192000"/>
              <a:gd name="connsiteY1" fmla="*/ 0 h 4300477"/>
              <a:gd name="connsiteX2" fmla="*/ 12192000 w 12192000"/>
              <a:gd name="connsiteY2" fmla="*/ 4057631 h 4300477"/>
              <a:gd name="connsiteX3" fmla="*/ 2998549 w 12192000"/>
              <a:gd name="connsiteY3" fmla="*/ 4057631 h 4300477"/>
              <a:gd name="connsiteX4" fmla="*/ 2752403 w 12192000"/>
              <a:gd name="connsiteY4" fmla="*/ 4300477 h 4300477"/>
              <a:gd name="connsiteX5" fmla="*/ 2469723 w 12192000"/>
              <a:gd name="connsiteY5" fmla="*/ 4057631 h 4300477"/>
              <a:gd name="connsiteX6" fmla="*/ 0 w 12192000"/>
              <a:gd name="connsiteY6" fmla="*/ 4057631 h 430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300477">
                <a:moveTo>
                  <a:pt x="0" y="0"/>
                </a:moveTo>
                <a:lnTo>
                  <a:pt x="12192000" y="0"/>
                </a:lnTo>
                <a:lnTo>
                  <a:pt x="12192000" y="4057631"/>
                </a:lnTo>
                <a:lnTo>
                  <a:pt x="2998549" y="4057631"/>
                </a:lnTo>
                <a:lnTo>
                  <a:pt x="2752403" y="4300477"/>
                </a:lnTo>
                <a:lnTo>
                  <a:pt x="2469723" y="4057631"/>
                </a:lnTo>
                <a:lnTo>
                  <a:pt x="0" y="4057631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3.3 查看系统内存、虚拟内存的占用情况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7200" y="1084580"/>
            <a:ext cx="11125200" cy="5664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free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命令用来查看系统内存。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9" name="Title 6"/>
          <p:cNvSpPr txBox="1"/>
          <p:nvPr>
            <p:custDataLst>
              <p:tags r:id="rId6"/>
            </p:custDataLst>
          </p:nvPr>
        </p:nvSpPr>
        <p:spPr>
          <a:xfrm>
            <a:off x="2298065" y="2129155"/>
            <a:ext cx="8012430" cy="3656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635000" lvl="1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600" spc="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 # free</a:t>
            </a:r>
            <a:endParaRPr lang="en-US" altLang="zh-CN" sz="1600" spc="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635000" lvl="1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1600" spc="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total  used   free   shared   buffers  cached</a:t>
            </a:r>
            <a:endParaRPr lang="en-US" altLang="zh-CN" sz="1600" spc="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914400" lvl="2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en-US" altLang="zh-CN" sz="1400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Mem: 158556  154284  5272 0    7284     50380</a:t>
            </a:r>
            <a:endParaRPr lang="en-US" altLang="zh-CN" sz="1400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635000" lvl="1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1600" spc="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/+ buffers/cache: 96620   61936</a:t>
            </a:r>
            <a:endParaRPr lang="en-US" altLang="zh-CN" sz="1600" spc="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914400" lvl="2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en-US" altLang="zh-CN" sz="1400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Swap: 369452   76456   292996</a:t>
            </a:r>
            <a:endParaRPr lang="en-US" altLang="zh-CN" sz="1400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" name="矩形 11"/>
          <p:cNvSpPr/>
          <p:nvPr>
            <p:custDataLst>
              <p:tags r:id="rId7"/>
            </p:custDataLst>
          </p:nvPr>
        </p:nvSpPr>
        <p:spPr>
          <a:xfrm>
            <a:off x="1993265" y="1955165"/>
            <a:ext cx="8775065" cy="400431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矩形 12"/>
          <p:cNvSpPr/>
          <p:nvPr>
            <p:custDataLst>
              <p:tags r:id="rId8"/>
            </p:custDataLst>
          </p:nvPr>
        </p:nvSpPr>
        <p:spPr>
          <a:xfrm>
            <a:off x="8698865" y="2433955"/>
            <a:ext cx="1334135" cy="45720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12"/>
          <p:cNvSpPr/>
          <p:nvPr>
            <p:custDataLst>
              <p:tags r:id="rId9"/>
            </p:custDataLst>
          </p:nvPr>
        </p:nvSpPr>
        <p:spPr>
          <a:xfrm>
            <a:off x="1078865" y="5023485"/>
            <a:ext cx="1526540" cy="457200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3.3 查看系统内存、虚拟内存的占用情况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150" y="1159510"/>
            <a:ext cx="1080706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以上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free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命令的具体含义解释如下：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533400" indent="-2667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"/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2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行：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total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：内存总数。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used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：已经使用的内存数。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free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：空闲的内存数。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shared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：当前已经废弃不用，总是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0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buffers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Buffer Cache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内存数。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cached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Page Cache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内存数。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关系：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total = used + free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533400" indent="-2667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"/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3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行。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eriod"/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-buffers/cache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的内存数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96620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等于第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行的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used - buffers - cached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eriod"/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+buffers/cache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的内存数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61936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等于第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行的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free + buffers + cached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可见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-buffers/cache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反映的是被程序实实在在吃掉的内存，而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+buffers/cache 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反映的是可以挪用的内存总数。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533400" indent="-2667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"/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4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行单独针对交换分区。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3.4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关闭与重启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Linux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系统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04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39210" y="2717165"/>
            <a:ext cx="4890135" cy="610235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4.1 使用shutdown命令关机或重启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0703560" cy="1924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shutdown命令是Linux中最常用的关机命令之一，用于关闭或重启系统。执行shutdown命令时，每个用户都会收到一条信息，从中可以得到关机的最后期限。一般只有root账号才有权执行此命令。
命令格式：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6000" y="2717165"/>
            <a:ext cx="5080000" cy="610235"/>
          </a:xfrm>
          <a:prstGeom prst="rect">
            <a:avLst/>
          </a:prstGeom>
        </p:spPr>
        <p:txBody>
          <a:bodyPr>
            <a:noAutofit/>
          </a:bodyPr>
          <a:p>
            <a:pPr marL="0" indent="269875" algn="ctr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shutdown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[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选项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] 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[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参数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]</a:t>
            </a:r>
            <a:endParaRPr lang="en-US" altLang="zh-CN" sz="2400"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3519170"/>
            <a:ext cx="10591165" cy="31692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选项参数说明：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：指定权限。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-r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：重启（和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reboot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命令一样）。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-k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：模拟关机（只向用户发出警告信息，但不关机）。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-h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：关闭计算机并关闭电源（常用）。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-n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：不调用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init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进程关闭计算机（不推荐）。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-c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：取消正在执行的关机命令。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-f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：重启计算机，但不进行磁盘检测。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-F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：重启计算机，进行磁盘检测。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：指定发出警告信息与删除信息时要延迟的秒数。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8185" y="1079500"/>
            <a:ext cx="10754995" cy="50736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）立即关机。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[root@localhost ~] # shutdown 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-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h now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）关闭系统后重启系统。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[root@localhost ~] # shutdown -r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）系统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分钟后重启。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[root@localhost ~] # shutdown 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-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r +1minutes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）系统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15:30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后重启。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[root@localhost ~]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# shutdown -r 15:30</a:t>
            </a:r>
            <a:endParaRPr lang="en-US" altLang="zh-CN" sz="2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Arial" panose="020B0604020202020204"/>
                <a:ea typeface="黑体" panose="02010609060101010101" charset="-122"/>
              </a:rPr>
              <a:t>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5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）安全的关机方法。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[root@localhost ~]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# S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ync;Sync;Sync;shutdown 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-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h now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3.4.2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reboot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命令重启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150" y="1159510"/>
            <a:ext cx="1080706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reboot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命令用于重启系统。分为两种情况。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正常重启系统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直接执行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reboot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命令，系统会执行正常关机并重新启动，类似于在系统菜单中单击重新启动选项。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强制重启系统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reboot -f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命令会强制重启机器，类似于按下计算机的电源按钮，不会进行正常关机流程，可能会导致数据丢失，一般不建议使用，除非系统出现严重故障。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41313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9"/>
          <p:cNvSpPr txBox="1"/>
          <p:nvPr>
            <p:custDataLst>
              <p:tags r:id="rId5"/>
            </p:custDataLst>
          </p:nvPr>
        </p:nvSpPr>
        <p:spPr>
          <a:xfrm>
            <a:off x="1430840" y="2169884"/>
            <a:ext cx="1466112" cy="2518232"/>
          </a:xfrm>
          <a:prstGeom prst="rect">
            <a:avLst/>
          </a:prstGeom>
          <a:noFill/>
        </p:spPr>
        <p:txBody>
          <a:bodyPr vert="eaVert"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spc="38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目 录</a:t>
            </a:r>
            <a:endParaRPr lang="zh-CN" altLang="en-US" sz="5400" b="1" spc="38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0327" y="2285781"/>
            <a:ext cx="1090670" cy="2286439"/>
          </a:xfrm>
          <a:prstGeom prst="rect">
            <a:avLst/>
          </a:prstGeom>
          <a:noFill/>
          <a:ln w="190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5391543" y="642725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61"/>
          <p:cNvSpPr txBox="1"/>
          <p:nvPr>
            <p:custDataLst>
              <p:tags r:id="rId8"/>
            </p:custDataLst>
          </p:nvPr>
        </p:nvSpPr>
        <p:spPr>
          <a:xfrm>
            <a:off x="6159500" y="520065"/>
            <a:ext cx="4613275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  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熟悉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命令基本结构</a:t>
            </a:r>
            <a:endParaRPr lang="zh-CN" altLang="en-US" sz="2000" b="1" spc="14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58"/>
          <p:cNvSpPr txBox="1"/>
          <p:nvPr>
            <p:custDataLst>
              <p:tags r:id="rId9"/>
            </p:custDataLst>
          </p:nvPr>
        </p:nvSpPr>
        <p:spPr>
          <a:xfrm>
            <a:off x="5420119" y="661047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5391543" y="1392044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61"/>
          <p:cNvSpPr txBox="1"/>
          <p:nvPr>
            <p:custDataLst>
              <p:tags r:id="rId11"/>
            </p:custDataLst>
          </p:nvPr>
        </p:nvSpPr>
        <p:spPr>
          <a:xfrm>
            <a:off x="6159500" y="1269365"/>
            <a:ext cx="516001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使用命令行界面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58"/>
          <p:cNvSpPr txBox="1"/>
          <p:nvPr>
            <p:custDataLst>
              <p:tags r:id="rId12"/>
            </p:custDataLst>
          </p:nvPr>
        </p:nvSpPr>
        <p:spPr>
          <a:xfrm>
            <a:off x="5420119" y="1410365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>
            <a:off x="5391543" y="2110883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61"/>
          <p:cNvSpPr txBox="1"/>
          <p:nvPr>
            <p:custDataLst>
              <p:tags r:id="rId14"/>
            </p:custDataLst>
          </p:nvPr>
        </p:nvSpPr>
        <p:spPr>
          <a:xfrm>
            <a:off x="6159500" y="1988185"/>
            <a:ext cx="5299075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3.3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显示和设置系统基本信息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58"/>
          <p:cNvSpPr txBox="1"/>
          <p:nvPr>
            <p:custDataLst>
              <p:tags r:id="rId15"/>
            </p:custDataLst>
          </p:nvPr>
        </p:nvSpPr>
        <p:spPr>
          <a:xfrm>
            <a:off x="5420119" y="2129204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>
            <a:off x="5391543" y="287544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61"/>
          <p:cNvSpPr txBox="1"/>
          <p:nvPr>
            <p:custDataLst>
              <p:tags r:id="rId17"/>
            </p:custDataLst>
          </p:nvPr>
        </p:nvSpPr>
        <p:spPr>
          <a:xfrm>
            <a:off x="6159349" y="2753016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3.4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关闭与重启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58"/>
          <p:cNvSpPr txBox="1"/>
          <p:nvPr>
            <p:custDataLst>
              <p:tags r:id="rId18"/>
            </p:custDataLst>
          </p:nvPr>
        </p:nvSpPr>
        <p:spPr>
          <a:xfrm>
            <a:off x="5420119" y="289376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61"/>
          <p:cNvSpPr txBox="1"/>
          <p:nvPr>
            <p:custDataLst>
              <p:tags r:id="rId19"/>
            </p:custDataLst>
          </p:nvPr>
        </p:nvSpPr>
        <p:spPr>
          <a:xfrm>
            <a:off x="6160770" y="3465830"/>
            <a:ext cx="5022215" cy="83629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3.5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获得命令帮助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文本框 61"/>
          <p:cNvSpPr txBox="1"/>
          <p:nvPr>
            <p:custDataLst>
              <p:tags r:id="rId20"/>
            </p:custDataLst>
          </p:nvPr>
        </p:nvSpPr>
        <p:spPr>
          <a:xfrm>
            <a:off x="6144260" y="4200525"/>
            <a:ext cx="5159375" cy="83629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3.6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管理日期和时间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椭圆 55"/>
          <p:cNvSpPr/>
          <p:nvPr>
            <p:custDataLst>
              <p:tags r:id="rId21"/>
            </p:custDataLst>
          </p:nvPr>
        </p:nvSpPr>
        <p:spPr>
          <a:xfrm>
            <a:off x="5387733" y="356124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8"/>
          <p:cNvSpPr txBox="1"/>
          <p:nvPr>
            <p:custDataLst>
              <p:tags r:id="rId22"/>
            </p:custDataLst>
          </p:nvPr>
        </p:nvSpPr>
        <p:spPr>
          <a:xfrm>
            <a:off x="5416309" y="357956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椭圆 57"/>
          <p:cNvSpPr/>
          <p:nvPr>
            <p:custDataLst>
              <p:tags r:id="rId23"/>
            </p:custDataLst>
          </p:nvPr>
        </p:nvSpPr>
        <p:spPr>
          <a:xfrm>
            <a:off x="5401068" y="4275617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24"/>
            </p:custDataLst>
          </p:nvPr>
        </p:nvSpPr>
        <p:spPr>
          <a:xfrm>
            <a:off x="5429644" y="4293938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61"/>
          <p:cNvSpPr txBox="1"/>
          <p:nvPr>
            <p:custDataLst>
              <p:tags r:id="rId25"/>
            </p:custDataLst>
          </p:nvPr>
        </p:nvSpPr>
        <p:spPr>
          <a:xfrm>
            <a:off x="6162040" y="4850130"/>
            <a:ext cx="5022215" cy="83629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3.7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管理进程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61"/>
          <p:cNvSpPr txBox="1"/>
          <p:nvPr>
            <p:custDataLst>
              <p:tags r:id="rId26"/>
            </p:custDataLst>
          </p:nvPr>
        </p:nvSpPr>
        <p:spPr>
          <a:xfrm>
            <a:off x="6145530" y="5514975"/>
            <a:ext cx="5159375" cy="83629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3.8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作业调度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椭圆 7"/>
          <p:cNvSpPr/>
          <p:nvPr>
            <p:custDataLst>
              <p:tags r:id="rId27"/>
            </p:custDataLst>
          </p:nvPr>
        </p:nvSpPr>
        <p:spPr>
          <a:xfrm>
            <a:off x="5389003" y="494554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58"/>
          <p:cNvSpPr txBox="1"/>
          <p:nvPr>
            <p:custDataLst>
              <p:tags r:id="rId28"/>
            </p:custDataLst>
          </p:nvPr>
        </p:nvSpPr>
        <p:spPr>
          <a:xfrm>
            <a:off x="5417579" y="496386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07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29"/>
            </p:custDataLst>
          </p:nvPr>
        </p:nvSpPr>
        <p:spPr>
          <a:xfrm>
            <a:off x="5360428" y="5644677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0"/>
            </p:custDataLst>
          </p:nvPr>
        </p:nvSpPr>
        <p:spPr>
          <a:xfrm>
            <a:off x="5389004" y="5662998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08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3.5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获得命令帮助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05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703195" y="2490470"/>
            <a:ext cx="1985645" cy="3248660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 descr="/data/cache/b925dd6379a6af48a3ce8823c4f657e9.jpgb925dd6379a6af48a3ce8823c4f657e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25485" r="25485"/>
          <a:stretch>
            <a:fillRect/>
          </a:stretch>
        </p:blipFill>
        <p:spPr>
          <a:xfrm>
            <a:off x="1348105" y="1474470"/>
            <a:ext cx="5014595" cy="5344160"/>
          </a:xfrm>
          <a:custGeom>
            <a:avLst/>
            <a:gdLst>
              <a:gd name="connsiteX0" fmla="*/ 3400185 w 6435378"/>
              <a:gd name="connsiteY0" fmla="*/ 2170740 h 6858000"/>
              <a:gd name="connsiteX1" fmla="*/ 6435378 w 6435378"/>
              <a:gd name="connsiteY1" fmla="*/ 2170740 h 6858000"/>
              <a:gd name="connsiteX2" fmla="*/ 6435378 w 6435378"/>
              <a:gd name="connsiteY2" fmla="*/ 6858000 h 6858000"/>
              <a:gd name="connsiteX3" fmla="*/ 3400185 w 6435378"/>
              <a:gd name="connsiteY3" fmla="*/ 6858000 h 6858000"/>
              <a:gd name="connsiteX4" fmla="*/ 0 w 6435378"/>
              <a:gd name="connsiteY4" fmla="*/ 0 h 6858000"/>
              <a:gd name="connsiteX5" fmla="*/ 3035193 w 6435378"/>
              <a:gd name="connsiteY5" fmla="*/ 0 h 6858000"/>
              <a:gd name="connsiteX6" fmla="*/ 3035193 w 6435378"/>
              <a:gd name="connsiteY6" fmla="*/ 4687261 h 6858000"/>
              <a:gd name="connsiteX7" fmla="*/ 0 w 6435378"/>
              <a:gd name="connsiteY7" fmla="*/ 46872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35378" h="6858000">
                <a:moveTo>
                  <a:pt x="3400185" y="2170740"/>
                </a:moveTo>
                <a:lnTo>
                  <a:pt x="6435378" y="2170740"/>
                </a:lnTo>
                <a:lnTo>
                  <a:pt x="6435378" y="6858000"/>
                </a:lnTo>
                <a:lnTo>
                  <a:pt x="3400185" y="6858000"/>
                </a:lnTo>
                <a:close/>
                <a:moveTo>
                  <a:pt x="0" y="0"/>
                </a:moveTo>
                <a:lnTo>
                  <a:pt x="3035193" y="0"/>
                </a:lnTo>
                <a:lnTo>
                  <a:pt x="3035193" y="4687261"/>
                </a:lnTo>
                <a:lnTo>
                  <a:pt x="0" y="4687261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4654628" y="1917585"/>
            <a:ext cx="71411" cy="38574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 rot="16200000">
            <a:off x="3994532" y="5043481"/>
            <a:ext cx="71411" cy="13916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等腰三角形 14"/>
          <p:cNvSpPr/>
          <p:nvPr>
            <p:custDataLst>
              <p:tags r:id="rId9"/>
            </p:custDataLst>
          </p:nvPr>
        </p:nvSpPr>
        <p:spPr>
          <a:xfrm rot="5400000">
            <a:off x="-59984" y="3263262"/>
            <a:ext cx="873890" cy="75335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6957060" y="1917789"/>
            <a:ext cx="4305300" cy="396238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Linux系统中有大量的命令，命令又有不同的选项和参数，Linux系统提供了man联机帮助手册（简称man手册），包含命令、编程函数和文件格式等帮助信‍息。man命令用于显示man手册。</a:t>
            </a:r>
            <a:endParaRPr lang="en-US" altLang="zh-CN" sz="2000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altLang="zh-CN" sz="20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要想查看某个命令的使用手册（man page），只需在输入man后跟该命令的名称。</a:t>
            </a:r>
            <a:endParaRPr lang="zh-CN" altLang="en-US" sz="2000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3" name="直接连接符 2"/>
          <p:cNvCxnSpPr/>
          <p:nvPr>
            <p:custDataLst>
              <p:tags r:id="rId1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1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3.5.1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man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手册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39210" y="2428240"/>
            <a:ext cx="4890135" cy="610235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grpSp>
        <p:nvGrpSpPr>
          <p:cNvPr id="36" name="组合 3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3.5.1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man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手册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150" y="1292225"/>
            <a:ext cx="1080706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【示例】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）查看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ls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的使用手册。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 # man ls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使用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man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命令，首先进入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man page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环境，要退出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 man page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帮助直接按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Q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键。其他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man page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按键作用如下：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1257300" lvl="2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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空格：向下翻页。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1257300" lvl="2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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page up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：向上翻页。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1257300" lvl="2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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page down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：向下翻页。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1257300" lvl="2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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/word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：查找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word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单词。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01770" y="5391785"/>
            <a:ext cx="4428490" cy="55245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85920" y="1967230"/>
            <a:ext cx="4428490" cy="55245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grpSp>
        <p:nvGrpSpPr>
          <p:cNvPr id="36" name="组合 3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3.5.1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man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手册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150" y="1147445"/>
            <a:ext cx="1080706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【示例】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）查看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ls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的使用手册。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 # man ls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使用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man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命令，首先进入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man page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环境，要退出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 man page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帮助直接按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Q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键。其他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man page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按键作用如下：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1257300" lvl="2" indent="-34290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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空格：向下翻页。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1257300" lvl="2" indent="-34290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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page up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：向上翻页。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1257300" lvl="2" indent="-34290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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page down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：向下翻页。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1257300" lvl="2" indent="-34290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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/word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：查找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word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单词。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）查看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man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自己的使用手册。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 # man man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使用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man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命令查看自己的使用手册是最容易被大家忽略的。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3.5.2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--help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选项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150" y="1147445"/>
            <a:ext cx="1080706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使用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--help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选项可以显示命令的用法和选项的含义等帮助信息，只要在命令后面跟上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--help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选项即可。使用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--help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选项显示的命令帮助信息是程序作者写入程序内部的，比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man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手册显示的帮助信息更简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‍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洁。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906724" y="1802529"/>
            <a:ext cx="8561252" cy="416741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使用--help选项可以显示命令的用法和选项的含义等帮助信息，只要在命令后面跟上--help选项即可。使用--help选项显示的命令帮助信息是程序作者写入程序内部的，比man手册显示的帮助信息更简‍洁。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11"/>
          <p:cNvSpPr/>
          <p:nvPr>
            <p:custDataLst>
              <p:tags r:id="rId5"/>
            </p:custDataLst>
          </p:nvPr>
        </p:nvSpPr>
        <p:spPr>
          <a:xfrm>
            <a:off x="1499074" y="1604065"/>
            <a:ext cx="9376684" cy="4564344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12"/>
          <p:cNvSpPr/>
          <p:nvPr>
            <p:custDataLst>
              <p:tags r:id="rId6"/>
            </p:custDataLst>
          </p:nvPr>
        </p:nvSpPr>
        <p:spPr>
          <a:xfrm>
            <a:off x="10468064" y="2164914"/>
            <a:ext cx="1267579" cy="543576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2"/>
          <p:cNvSpPr/>
          <p:nvPr>
            <p:custDataLst>
              <p:tags r:id="rId7"/>
            </p:custDataLst>
          </p:nvPr>
        </p:nvSpPr>
        <p:spPr>
          <a:xfrm>
            <a:off x="457200" y="5063985"/>
            <a:ext cx="1450279" cy="543576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8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9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3.5.2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--help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选项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3.6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管理日期和时间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06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3.6.1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显示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/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修改当前的日期时间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150" y="1147445"/>
            <a:ext cx="108070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date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命令用来显示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修改当前的日期时间。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【示例】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）显示系统当前时间。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ctr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 # date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）将时间更改为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 2025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年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06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月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10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日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10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点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23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分。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ctr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 # date 061010232025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3.6.2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显示日历或年历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150" y="1147445"/>
            <a:ext cx="108070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cal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命令用来显示日历或年历。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【示例】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）显示当月的日历。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  # cal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）显示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2025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年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06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月的日历。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 # cal 062025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）显示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2025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年的年历。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 # cal - y 2025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3.7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管理进程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07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3.1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熟悉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Linux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命令基本结构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7.1 了解进程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883" y="1977452"/>
            <a:ext cx="8382634" cy="38169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进程是程序在操作系统中的一次执行实例。每个进程都有独立的内存空间、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PID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（进程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ID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）、系统资源（文件描述符、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CPU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时间等）。进程是操作系统进行资源分配和调度的基本单位。运行一个程序，就会在系统中创建一个或者多个进程，进程可以看成是在计算机里正在运行的程序。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操作系统启动后，就已经创建了许多进程。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7.2 启动进程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一个进程有两个主要途径：手工启动和调度启动。调度启动是事先进行设置，根据用户要求自行启动，将在本节稍后讲述。手工启动又分为前台启动和后台启动。前台启动是最常用的方式，一般用户输入一个命令就已经启动了一个进程，而且是一个前台进程。前台启动的一个特点是进程不结束，终端不出现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“#”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“$”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提示符，所以用户不能再执行其他的任务。后台启动的一种方法是用户在输入命令后面加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“&amp;”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字符，后台进程常用于进程耗时长、用户不着急得到结果的场合。用户在启动一个后台进程后，终端会出现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“#”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“$”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提示符，而不必等待进程结束，用户可以继续执行其他任务。实际上系统启动后已经处于多进程状态，有许多进程在后台运行着。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4" name="内容占位符 6"/>
          <p:cNvSpPr>
            <a:spLocks noGrp="1"/>
          </p:cNvSpPr>
          <p:nvPr>
            <p:custDataLst>
              <p:tags r:id="rId6"/>
            </p:custDataLst>
          </p:nvPr>
        </p:nvSpPr>
        <p:spPr>
          <a:xfrm flipH="1">
            <a:off x="2618105" y="2091690"/>
            <a:ext cx="8698230" cy="1628775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[root@localhost ~] # yes
y
y
…
命令yes是向标准输出发出无穷无尽的一串y，用户再也不能继续其他的任务了。</a:t>
            </a:r>
            <a:endParaRPr lang="zh-CN" altLang="en-US" sz="180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内容占位符 6"/>
          <p:cNvSpPr>
            <a:spLocks noGrp="1"/>
          </p:cNvSpPr>
          <p:nvPr>
            <p:custDataLst>
              <p:tags r:id="rId7"/>
            </p:custDataLst>
          </p:nvPr>
        </p:nvSpPr>
        <p:spPr>
          <a:xfrm flipH="1">
            <a:off x="2617470" y="1619250"/>
            <a:ext cx="8701405" cy="461645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Arial" panose="020B0604020202020204" pitchFamily="34" charset="0"/>
              </a:rPr>
              <a:t>（1）yes命令前台启动。</a:t>
            </a:r>
            <a:endParaRPr lang="zh-CN" altLang="en-US" sz="1800" b="1" spc="300">
              <a:solidFill>
                <a:schemeClr val="dk1">
                  <a:lumMod val="85000"/>
                  <a:lumOff val="15000"/>
                </a:schemeClr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Arial" panose="020B0604020202020204" pitchFamily="34" charset="0"/>
            </a:endParaRPr>
          </a:p>
        </p:txBody>
      </p:sp>
      <p:sp>
        <p:nvSpPr>
          <p:cNvPr id="84" name="内容占位符 6"/>
          <p:cNvSpPr>
            <a:spLocks noGrp="1"/>
          </p:cNvSpPr>
          <p:nvPr>
            <p:custDataLst>
              <p:tags r:id="rId8"/>
            </p:custDataLst>
          </p:nvPr>
        </p:nvSpPr>
        <p:spPr>
          <a:xfrm flipH="1">
            <a:off x="2618105" y="4524375"/>
            <a:ext cx="8698230" cy="1628775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sym typeface="Arial" panose="020B0604020202020204" pitchFamily="34" charset="0"/>
              </a:rPr>
              <a:t>[root@localhost ~] # yes&gt;dev/null&amp;
[1] 6689
[root@localhost ~] #</a:t>
            </a:r>
            <a:endParaRPr lang="zh-CN" altLang="en-US" sz="180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5" name="内容占位符 6"/>
          <p:cNvSpPr>
            <a:spLocks noGrp="1"/>
          </p:cNvSpPr>
          <p:nvPr>
            <p:custDataLst>
              <p:tags r:id="rId9"/>
            </p:custDataLst>
          </p:nvPr>
        </p:nvSpPr>
        <p:spPr>
          <a:xfrm flipH="1">
            <a:off x="2617470" y="4051935"/>
            <a:ext cx="8701405" cy="461645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1800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Arial" panose="020B0604020202020204" pitchFamily="34" charset="0"/>
              </a:rPr>
              <a:t>（2）yes命令后台启动。</a:t>
            </a:r>
            <a:endParaRPr lang="zh-CN" altLang="en-US" sz="1800" b="1" spc="300">
              <a:solidFill>
                <a:schemeClr val="dk1">
                  <a:lumMod val="85000"/>
                  <a:lumOff val="15000"/>
                </a:schemeClr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Arial" panose="020B0604020202020204" pitchFamily="34" charset="0"/>
            </a:endParaRPr>
          </a:p>
        </p:txBody>
      </p:sp>
      <p:cxnSp>
        <p:nvCxnSpPr>
          <p:cNvPr id="2" name="直接连接符 1"/>
          <p:cNvCxnSpPr/>
          <p:nvPr>
            <p:custDataLst>
              <p:tags r:id="rId10"/>
            </p:custDataLst>
          </p:nvPr>
        </p:nvCxnSpPr>
        <p:spPr>
          <a:xfrm flipH="1">
            <a:off x="1908074" y="2379919"/>
            <a:ext cx="5889" cy="2617722"/>
          </a:xfrm>
          <a:prstGeom prst="line">
            <a:avLst/>
          </a:prstGeom>
          <a:ln>
            <a:solidFill>
              <a:schemeClr val="lt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>
            <p:custDataLst>
              <p:tags r:id="rId11"/>
            </p:custDataLst>
          </p:nvPr>
        </p:nvGrpSpPr>
        <p:grpSpPr>
          <a:xfrm>
            <a:off x="1482786" y="2177535"/>
            <a:ext cx="823007" cy="583025"/>
            <a:chOff x="9036" y="2175"/>
            <a:chExt cx="1118" cy="792"/>
          </a:xfrm>
        </p:grpSpPr>
        <p:grpSp>
          <p:nvGrpSpPr>
            <p:cNvPr id="16" name="组合 15"/>
            <p:cNvGrpSpPr/>
            <p:nvPr/>
          </p:nvGrpSpPr>
          <p:grpSpPr>
            <a:xfrm>
              <a:off x="9036" y="2175"/>
              <a:ext cx="1118" cy="792"/>
              <a:chOff x="9167" y="2264"/>
              <a:chExt cx="869" cy="615"/>
            </a:xfrm>
          </p:grpSpPr>
          <p:sp>
            <p:nvSpPr>
              <p:cNvPr id="40" name="Freeform 88"/>
              <p:cNvSpPr>
                <a:spLocks noEditPoint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9305" y="2267"/>
                <a:ext cx="617" cy="613"/>
              </a:xfrm>
              <a:custGeom>
                <a:avLst/>
                <a:gdLst>
                  <a:gd name="T0" fmla="*/ 225 w 344"/>
                  <a:gd name="T1" fmla="*/ 115 h 342"/>
                  <a:gd name="T2" fmla="*/ 176 w 344"/>
                  <a:gd name="T3" fmla="*/ 2 h 342"/>
                  <a:gd name="T4" fmla="*/ 123 w 344"/>
                  <a:gd name="T5" fmla="*/ 87 h 342"/>
                  <a:gd name="T6" fmla="*/ 7 w 344"/>
                  <a:gd name="T7" fmla="*/ 74 h 342"/>
                  <a:gd name="T8" fmla="*/ 51 w 344"/>
                  <a:gd name="T9" fmla="*/ 152 h 342"/>
                  <a:gd name="T10" fmla="*/ 32 w 344"/>
                  <a:gd name="T11" fmla="*/ 288 h 342"/>
                  <a:gd name="T12" fmla="*/ 52 w 344"/>
                  <a:gd name="T13" fmla="*/ 301 h 342"/>
                  <a:gd name="T14" fmla="*/ 202 w 344"/>
                  <a:gd name="T15" fmla="*/ 285 h 342"/>
                  <a:gd name="T16" fmla="*/ 274 w 344"/>
                  <a:gd name="T17" fmla="*/ 321 h 342"/>
                  <a:gd name="T18" fmla="*/ 329 w 344"/>
                  <a:gd name="T19" fmla="*/ 174 h 342"/>
                  <a:gd name="T20" fmla="*/ 18 w 344"/>
                  <a:gd name="T21" fmla="*/ 92 h 342"/>
                  <a:gd name="T22" fmla="*/ 18 w 344"/>
                  <a:gd name="T23" fmla="*/ 92 h 342"/>
                  <a:gd name="T24" fmla="*/ 35 w 344"/>
                  <a:gd name="T25" fmla="*/ 93 h 342"/>
                  <a:gd name="T26" fmla="*/ 33 w 344"/>
                  <a:gd name="T27" fmla="*/ 92 h 342"/>
                  <a:gd name="T28" fmla="*/ 35 w 344"/>
                  <a:gd name="T29" fmla="*/ 93 h 342"/>
                  <a:gd name="T30" fmla="*/ 52 w 344"/>
                  <a:gd name="T31" fmla="*/ 118 h 342"/>
                  <a:gd name="T32" fmla="*/ 51 w 344"/>
                  <a:gd name="T33" fmla="*/ 117 h 342"/>
                  <a:gd name="T34" fmla="*/ 52 w 344"/>
                  <a:gd name="T35" fmla="*/ 117 h 342"/>
                  <a:gd name="T36" fmla="*/ 56 w 344"/>
                  <a:gd name="T37" fmla="*/ 106 h 342"/>
                  <a:gd name="T38" fmla="*/ 54 w 344"/>
                  <a:gd name="T39" fmla="*/ 105 h 342"/>
                  <a:gd name="T40" fmla="*/ 54 w 344"/>
                  <a:gd name="T41" fmla="*/ 105 h 342"/>
                  <a:gd name="T42" fmla="*/ 56 w 344"/>
                  <a:gd name="T43" fmla="*/ 106 h 342"/>
                  <a:gd name="T44" fmla="*/ 79 w 344"/>
                  <a:gd name="T45" fmla="*/ 240 h 342"/>
                  <a:gd name="T46" fmla="*/ 109 w 344"/>
                  <a:gd name="T47" fmla="*/ 248 h 342"/>
                  <a:gd name="T48" fmla="*/ 175 w 344"/>
                  <a:gd name="T49" fmla="*/ 176 h 342"/>
                  <a:gd name="T50" fmla="*/ 221 w 344"/>
                  <a:gd name="T51" fmla="*/ 191 h 342"/>
                  <a:gd name="T52" fmla="*/ 221 w 344"/>
                  <a:gd name="T53" fmla="*/ 191 h 342"/>
                  <a:gd name="T54" fmla="*/ 213 w 344"/>
                  <a:gd name="T55" fmla="*/ 233 h 342"/>
                  <a:gd name="T56" fmla="*/ 213 w 344"/>
                  <a:gd name="T57" fmla="*/ 277 h 342"/>
                  <a:gd name="T58" fmla="*/ 217 w 344"/>
                  <a:gd name="T59" fmla="*/ 260 h 342"/>
                  <a:gd name="T60" fmla="*/ 213 w 344"/>
                  <a:gd name="T61" fmla="*/ 253 h 342"/>
                  <a:gd name="T62" fmla="*/ 232 w 344"/>
                  <a:gd name="T63" fmla="*/ 266 h 342"/>
                  <a:gd name="T64" fmla="*/ 232 w 344"/>
                  <a:gd name="T65" fmla="*/ 265 h 342"/>
                  <a:gd name="T66" fmla="*/ 232 w 344"/>
                  <a:gd name="T67" fmla="*/ 265 h 342"/>
                  <a:gd name="T68" fmla="*/ 237 w 344"/>
                  <a:gd name="T69" fmla="*/ 185 h 342"/>
                  <a:gd name="T70" fmla="*/ 236 w 344"/>
                  <a:gd name="T71" fmla="*/ 185 h 342"/>
                  <a:gd name="T72" fmla="*/ 236 w 344"/>
                  <a:gd name="T73" fmla="*/ 184 h 342"/>
                  <a:gd name="T74" fmla="*/ 236 w 344"/>
                  <a:gd name="T75" fmla="*/ 242 h 342"/>
                  <a:gd name="T76" fmla="*/ 245 w 344"/>
                  <a:gd name="T77" fmla="*/ 136 h 342"/>
                  <a:gd name="T78" fmla="*/ 258 w 344"/>
                  <a:gd name="T79" fmla="*/ 270 h 342"/>
                  <a:gd name="T80" fmla="*/ 260 w 344"/>
                  <a:gd name="T81" fmla="*/ 275 h 342"/>
                  <a:gd name="T82" fmla="*/ 258 w 344"/>
                  <a:gd name="T83" fmla="*/ 270 h 342"/>
                  <a:gd name="T84" fmla="*/ 257 w 344"/>
                  <a:gd name="T85" fmla="*/ 174 h 342"/>
                  <a:gd name="T86" fmla="*/ 275 w 344"/>
                  <a:gd name="T87" fmla="*/ 160 h 342"/>
                  <a:gd name="T88" fmla="*/ 306 w 344"/>
                  <a:gd name="T89" fmla="*/ 158 h 342"/>
                  <a:gd name="T90" fmla="*/ 310 w 344"/>
                  <a:gd name="T91" fmla="*/ 170 h 342"/>
                  <a:gd name="T92" fmla="*/ 309 w 344"/>
                  <a:gd name="T93" fmla="*/ 168 h 342"/>
                  <a:gd name="T94" fmla="*/ 328 w 344"/>
                  <a:gd name="T95" fmla="*/ 162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4" h="342">
                    <a:moveTo>
                      <a:pt x="326" y="147"/>
                    </a:moveTo>
                    <a:cubicBezTo>
                      <a:pt x="315" y="141"/>
                      <a:pt x="303" y="137"/>
                      <a:pt x="290" y="135"/>
                    </a:cubicBezTo>
                    <a:cubicBezTo>
                      <a:pt x="272" y="131"/>
                      <a:pt x="253" y="127"/>
                      <a:pt x="235" y="124"/>
                    </a:cubicBezTo>
                    <a:cubicBezTo>
                      <a:pt x="229" y="123"/>
                      <a:pt x="226" y="121"/>
                      <a:pt x="225" y="115"/>
                    </a:cubicBezTo>
                    <a:cubicBezTo>
                      <a:pt x="219" y="82"/>
                      <a:pt x="205" y="53"/>
                      <a:pt x="195" y="22"/>
                    </a:cubicBezTo>
                    <a:cubicBezTo>
                      <a:pt x="193" y="17"/>
                      <a:pt x="190" y="11"/>
                      <a:pt x="187" y="6"/>
                    </a:cubicBezTo>
                    <a:cubicBezTo>
                      <a:pt x="186" y="4"/>
                      <a:pt x="184" y="3"/>
                      <a:pt x="183" y="2"/>
                    </a:cubicBezTo>
                    <a:cubicBezTo>
                      <a:pt x="180" y="0"/>
                      <a:pt x="178" y="0"/>
                      <a:pt x="176" y="2"/>
                    </a:cubicBezTo>
                    <a:cubicBezTo>
                      <a:pt x="174" y="4"/>
                      <a:pt x="173" y="6"/>
                      <a:pt x="171" y="8"/>
                    </a:cubicBezTo>
                    <a:cubicBezTo>
                      <a:pt x="164" y="21"/>
                      <a:pt x="155" y="33"/>
                      <a:pt x="147" y="46"/>
                    </a:cubicBezTo>
                    <a:cubicBezTo>
                      <a:pt x="140" y="56"/>
                      <a:pt x="135" y="66"/>
                      <a:pt x="129" y="76"/>
                    </a:cubicBezTo>
                    <a:cubicBezTo>
                      <a:pt x="127" y="80"/>
                      <a:pt x="125" y="83"/>
                      <a:pt x="123" y="87"/>
                    </a:cubicBezTo>
                    <a:cubicBezTo>
                      <a:pt x="122" y="90"/>
                      <a:pt x="119" y="91"/>
                      <a:pt x="116" y="90"/>
                    </a:cubicBezTo>
                    <a:cubicBezTo>
                      <a:pt x="101" y="86"/>
                      <a:pt x="85" y="82"/>
                      <a:pt x="70" y="78"/>
                    </a:cubicBezTo>
                    <a:cubicBezTo>
                      <a:pt x="57" y="75"/>
                      <a:pt x="43" y="73"/>
                      <a:pt x="30" y="73"/>
                    </a:cubicBezTo>
                    <a:cubicBezTo>
                      <a:pt x="22" y="74"/>
                      <a:pt x="14" y="74"/>
                      <a:pt x="7" y="74"/>
                    </a:cubicBezTo>
                    <a:cubicBezTo>
                      <a:pt x="2" y="75"/>
                      <a:pt x="0" y="78"/>
                      <a:pt x="1" y="83"/>
                    </a:cubicBezTo>
                    <a:cubicBezTo>
                      <a:pt x="1" y="86"/>
                      <a:pt x="2" y="89"/>
                      <a:pt x="4" y="92"/>
                    </a:cubicBezTo>
                    <a:cubicBezTo>
                      <a:pt x="7" y="100"/>
                      <a:pt x="12" y="108"/>
                      <a:pt x="17" y="115"/>
                    </a:cubicBezTo>
                    <a:cubicBezTo>
                      <a:pt x="26" y="129"/>
                      <a:pt x="39" y="140"/>
                      <a:pt x="51" y="152"/>
                    </a:cubicBezTo>
                    <a:cubicBezTo>
                      <a:pt x="60" y="160"/>
                      <a:pt x="68" y="169"/>
                      <a:pt x="77" y="177"/>
                    </a:cubicBezTo>
                    <a:cubicBezTo>
                      <a:pt x="79" y="180"/>
                      <a:pt x="80" y="182"/>
                      <a:pt x="78" y="186"/>
                    </a:cubicBezTo>
                    <a:cubicBezTo>
                      <a:pt x="72" y="198"/>
                      <a:pt x="67" y="211"/>
                      <a:pt x="61" y="224"/>
                    </a:cubicBezTo>
                    <a:cubicBezTo>
                      <a:pt x="50" y="245"/>
                      <a:pt x="40" y="266"/>
                      <a:pt x="32" y="288"/>
                    </a:cubicBezTo>
                    <a:cubicBezTo>
                      <a:pt x="31" y="291"/>
                      <a:pt x="30" y="295"/>
                      <a:pt x="29" y="298"/>
                    </a:cubicBezTo>
                    <a:cubicBezTo>
                      <a:pt x="28" y="301"/>
                      <a:pt x="28" y="305"/>
                      <a:pt x="30" y="308"/>
                    </a:cubicBezTo>
                    <a:cubicBezTo>
                      <a:pt x="34" y="311"/>
                      <a:pt x="37" y="310"/>
                      <a:pt x="40" y="308"/>
                    </a:cubicBezTo>
                    <a:cubicBezTo>
                      <a:pt x="44" y="306"/>
                      <a:pt x="48" y="304"/>
                      <a:pt x="52" y="301"/>
                    </a:cubicBezTo>
                    <a:cubicBezTo>
                      <a:pt x="61" y="296"/>
                      <a:pt x="70" y="291"/>
                      <a:pt x="79" y="287"/>
                    </a:cubicBezTo>
                    <a:cubicBezTo>
                      <a:pt x="105" y="276"/>
                      <a:pt x="132" y="266"/>
                      <a:pt x="157" y="253"/>
                    </a:cubicBezTo>
                    <a:cubicBezTo>
                      <a:pt x="162" y="251"/>
                      <a:pt x="165" y="252"/>
                      <a:pt x="169" y="255"/>
                    </a:cubicBezTo>
                    <a:cubicBezTo>
                      <a:pt x="181" y="265"/>
                      <a:pt x="191" y="274"/>
                      <a:pt x="202" y="285"/>
                    </a:cubicBezTo>
                    <a:cubicBezTo>
                      <a:pt x="211" y="295"/>
                      <a:pt x="220" y="304"/>
                      <a:pt x="229" y="313"/>
                    </a:cubicBezTo>
                    <a:cubicBezTo>
                      <a:pt x="236" y="321"/>
                      <a:pt x="244" y="327"/>
                      <a:pt x="253" y="332"/>
                    </a:cubicBezTo>
                    <a:cubicBezTo>
                      <a:pt x="258" y="336"/>
                      <a:pt x="264" y="342"/>
                      <a:pt x="271" y="338"/>
                    </a:cubicBezTo>
                    <a:cubicBezTo>
                      <a:pt x="276" y="334"/>
                      <a:pt x="275" y="327"/>
                      <a:pt x="274" y="321"/>
                    </a:cubicBezTo>
                    <a:cubicBezTo>
                      <a:pt x="273" y="311"/>
                      <a:pt x="272" y="301"/>
                      <a:pt x="270" y="291"/>
                    </a:cubicBezTo>
                    <a:cubicBezTo>
                      <a:pt x="265" y="269"/>
                      <a:pt x="259" y="246"/>
                      <a:pt x="254" y="224"/>
                    </a:cubicBezTo>
                    <a:cubicBezTo>
                      <a:pt x="252" y="216"/>
                      <a:pt x="252" y="215"/>
                      <a:pt x="260" y="211"/>
                    </a:cubicBezTo>
                    <a:cubicBezTo>
                      <a:pt x="284" y="200"/>
                      <a:pt x="307" y="187"/>
                      <a:pt x="329" y="174"/>
                    </a:cubicBezTo>
                    <a:cubicBezTo>
                      <a:pt x="333" y="172"/>
                      <a:pt x="336" y="170"/>
                      <a:pt x="340" y="168"/>
                    </a:cubicBezTo>
                    <a:cubicBezTo>
                      <a:pt x="344" y="165"/>
                      <a:pt x="344" y="161"/>
                      <a:pt x="341" y="157"/>
                    </a:cubicBezTo>
                    <a:cubicBezTo>
                      <a:pt x="336" y="153"/>
                      <a:pt x="331" y="149"/>
                      <a:pt x="326" y="147"/>
                    </a:cubicBezTo>
                    <a:close/>
                    <a:moveTo>
                      <a:pt x="18" y="92"/>
                    </a:moveTo>
                    <a:cubicBezTo>
                      <a:pt x="17" y="92"/>
                      <a:pt x="17" y="92"/>
                      <a:pt x="16" y="91"/>
                    </a:cubicBezTo>
                    <a:cubicBezTo>
                      <a:pt x="16" y="91"/>
                      <a:pt x="16" y="91"/>
                      <a:pt x="16" y="90"/>
                    </a:cubicBezTo>
                    <a:cubicBezTo>
                      <a:pt x="17" y="90"/>
                      <a:pt x="18" y="91"/>
                      <a:pt x="18" y="91"/>
                    </a:cubicBezTo>
                    <a:cubicBezTo>
                      <a:pt x="18" y="91"/>
                      <a:pt x="18" y="91"/>
                      <a:pt x="18" y="92"/>
                    </a:cubicBezTo>
                    <a:close/>
                    <a:moveTo>
                      <a:pt x="35" y="93"/>
                    </a:move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2"/>
                      <a:pt x="33" y="92"/>
                      <a:pt x="33" y="93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33" y="93"/>
                      <a:pt x="33" y="92"/>
                      <a:pt x="33" y="92"/>
                    </a:cubicBezTo>
                    <a:cubicBezTo>
                      <a:pt x="34" y="92"/>
                      <a:pt x="34" y="92"/>
                      <a:pt x="34" y="92"/>
                    </a:cubicBezTo>
                    <a:cubicBezTo>
                      <a:pt x="35" y="92"/>
                      <a:pt x="35" y="92"/>
                      <a:pt x="35" y="93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6" y="93"/>
                      <a:pt x="35" y="94"/>
                      <a:pt x="35" y="93"/>
                    </a:cubicBezTo>
                    <a:close/>
                    <a:moveTo>
                      <a:pt x="52" y="117"/>
                    </a:moveTo>
                    <a:cubicBezTo>
                      <a:pt x="52" y="118"/>
                      <a:pt x="52" y="118"/>
                      <a:pt x="52" y="118"/>
                    </a:cubicBezTo>
                    <a:cubicBezTo>
                      <a:pt x="53" y="118"/>
                      <a:pt x="52" y="119"/>
                      <a:pt x="52" y="118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52" y="118"/>
                      <a:pt x="52" y="118"/>
                      <a:pt x="51" y="118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0" y="117"/>
                      <a:pt x="50" y="117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2" y="116"/>
                      <a:pt x="52" y="116"/>
                      <a:pt x="53" y="117"/>
                    </a:cubicBezTo>
                    <a:cubicBezTo>
                      <a:pt x="53" y="119"/>
                      <a:pt x="53" y="118"/>
                      <a:pt x="52" y="117"/>
                    </a:cubicBezTo>
                    <a:close/>
                    <a:moveTo>
                      <a:pt x="56" y="106"/>
                    </a:move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7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5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6"/>
                      <a:pt x="54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3" y="105"/>
                      <a:pt x="53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5"/>
                      <a:pt x="55" y="104"/>
                      <a:pt x="55" y="104"/>
                    </a:cubicBezTo>
                    <a:cubicBezTo>
                      <a:pt x="56" y="105"/>
                      <a:pt x="56" y="105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lose/>
                    <a:moveTo>
                      <a:pt x="79" y="241"/>
                    </a:moveTo>
                    <a:cubicBezTo>
                      <a:pt x="78" y="240"/>
                      <a:pt x="78" y="240"/>
                      <a:pt x="78" y="240"/>
                    </a:cubicBezTo>
                    <a:cubicBezTo>
                      <a:pt x="79" y="240"/>
                      <a:pt x="79" y="240"/>
                      <a:pt x="79" y="240"/>
                    </a:cubicBezTo>
                    <a:lnTo>
                      <a:pt x="79" y="241"/>
                    </a:lnTo>
                    <a:close/>
                    <a:moveTo>
                      <a:pt x="109" y="252"/>
                    </a:moveTo>
                    <a:cubicBezTo>
                      <a:pt x="109" y="252"/>
                      <a:pt x="108" y="251"/>
                      <a:pt x="108" y="250"/>
                    </a:cubicBezTo>
                    <a:cubicBezTo>
                      <a:pt x="108" y="249"/>
                      <a:pt x="109" y="248"/>
                      <a:pt x="109" y="248"/>
                    </a:cubicBezTo>
                    <a:cubicBezTo>
                      <a:pt x="111" y="248"/>
                      <a:pt x="112" y="249"/>
                      <a:pt x="112" y="251"/>
                    </a:cubicBezTo>
                    <a:cubicBezTo>
                      <a:pt x="112" y="252"/>
                      <a:pt x="111" y="253"/>
                      <a:pt x="109" y="252"/>
                    </a:cubicBezTo>
                    <a:close/>
                    <a:moveTo>
                      <a:pt x="179" y="179"/>
                    </a:moveTo>
                    <a:cubicBezTo>
                      <a:pt x="176" y="179"/>
                      <a:pt x="175" y="178"/>
                      <a:pt x="175" y="176"/>
                    </a:cubicBezTo>
                    <a:cubicBezTo>
                      <a:pt x="175" y="175"/>
                      <a:pt x="177" y="174"/>
                      <a:pt x="177" y="174"/>
                    </a:cubicBezTo>
                    <a:cubicBezTo>
                      <a:pt x="178" y="175"/>
                      <a:pt x="179" y="176"/>
                      <a:pt x="180" y="177"/>
                    </a:cubicBezTo>
                    <a:cubicBezTo>
                      <a:pt x="180" y="178"/>
                      <a:pt x="180" y="179"/>
                      <a:pt x="179" y="179"/>
                    </a:cubicBezTo>
                    <a:close/>
                    <a:moveTo>
                      <a:pt x="221" y="191"/>
                    </a:moveTo>
                    <a:cubicBezTo>
                      <a:pt x="221" y="191"/>
                      <a:pt x="222" y="191"/>
                      <a:pt x="222" y="191"/>
                    </a:cubicBezTo>
                    <a:cubicBezTo>
                      <a:pt x="222" y="191"/>
                      <a:pt x="222" y="191"/>
                      <a:pt x="222" y="192"/>
                    </a:cubicBezTo>
                    <a:cubicBezTo>
                      <a:pt x="222" y="193"/>
                      <a:pt x="221" y="193"/>
                      <a:pt x="221" y="192"/>
                    </a:cubicBezTo>
                    <a:cubicBezTo>
                      <a:pt x="221" y="192"/>
                      <a:pt x="221" y="191"/>
                      <a:pt x="221" y="191"/>
                    </a:cubicBezTo>
                    <a:close/>
                    <a:moveTo>
                      <a:pt x="215" y="232"/>
                    </a:moveTo>
                    <a:cubicBezTo>
                      <a:pt x="215" y="232"/>
                      <a:pt x="216" y="233"/>
                      <a:pt x="216" y="233"/>
                    </a:cubicBezTo>
                    <a:cubicBezTo>
                      <a:pt x="215" y="234"/>
                      <a:pt x="214" y="234"/>
                      <a:pt x="214" y="234"/>
                    </a:cubicBezTo>
                    <a:cubicBezTo>
                      <a:pt x="213" y="234"/>
                      <a:pt x="213" y="233"/>
                      <a:pt x="213" y="233"/>
                    </a:cubicBezTo>
                    <a:cubicBezTo>
                      <a:pt x="213" y="233"/>
                      <a:pt x="214" y="232"/>
                      <a:pt x="215" y="232"/>
                    </a:cubicBezTo>
                    <a:close/>
                    <a:moveTo>
                      <a:pt x="214" y="279"/>
                    </a:moveTo>
                    <a:cubicBezTo>
                      <a:pt x="213" y="280"/>
                      <a:pt x="212" y="279"/>
                      <a:pt x="212" y="278"/>
                    </a:cubicBezTo>
                    <a:cubicBezTo>
                      <a:pt x="212" y="278"/>
                      <a:pt x="212" y="277"/>
                      <a:pt x="213" y="277"/>
                    </a:cubicBezTo>
                    <a:cubicBezTo>
                      <a:pt x="213" y="277"/>
                      <a:pt x="214" y="278"/>
                      <a:pt x="214" y="278"/>
                    </a:cubicBezTo>
                    <a:cubicBezTo>
                      <a:pt x="214" y="279"/>
                      <a:pt x="214" y="279"/>
                      <a:pt x="214" y="279"/>
                    </a:cubicBezTo>
                    <a:close/>
                    <a:moveTo>
                      <a:pt x="222" y="263"/>
                    </a:moveTo>
                    <a:cubicBezTo>
                      <a:pt x="220" y="263"/>
                      <a:pt x="218" y="261"/>
                      <a:pt x="217" y="260"/>
                    </a:cubicBezTo>
                    <a:cubicBezTo>
                      <a:pt x="216" y="258"/>
                      <a:pt x="214" y="256"/>
                      <a:pt x="213" y="253"/>
                    </a:cubicBezTo>
                    <a:cubicBezTo>
                      <a:pt x="213" y="253"/>
                      <a:pt x="213" y="253"/>
                      <a:pt x="213" y="253"/>
                    </a:cubicBezTo>
                    <a:cubicBezTo>
                      <a:pt x="213" y="253"/>
                      <a:pt x="213" y="253"/>
                      <a:pt x="214" y="253"/>
                    </a:cubicBezTo>
                    <a:cubicBezTo>
                      <a:pt x="213" y="253"/>
                      <a:pt x="213" y="253"/>
                      <a:pt x="213" y="253"/>
                    </a:cubicBezTo>
                    <a:cubicBezTo>
                      <a:pt x="213" y="254"/>
                      <a:pt x="213" y="254"/>
                      <a:pt x="214" y="254"/>
                    </a:cubicBezTo>
                    <a:cubicBezTo>
                      <a:pt x="217" y="253"/>
                      <a:pt x="219" y="253"/>
                      <a:pt x="221" y="256"/>
                    </a:cubicBezTo>
                    <a:cubicBezTo>
                      <a:pt x="223" y="258"/>
                      <a:pt x="223" y="263"/>
                      <a:pt x="222" y="263"/>
                    </a:cubicBezTo>
                    <a:close/>
                    <a:moveTo>
                      <a:pt x="232" y="266"/>
                    </a:moveTo>
                    <a:cubicBezTo>
                      <a:pt x="232" y="266"/>
                      <a:pt x="232" y="266"/>
                      <a:pt x="232" y="266"/>
                    </a:cubicBezTo>
                    <a:cubicBezTo>
                      <a:pt x="232" y="266"/>
                      <a:pt x="232" y="266"/>
                      <a:pt x="232" y="266"/>
                    </a:cubicBezTo>
                    <a:cubicBezTo>
                      <a:pt x="232" y="265"/>
                      <a:pt x="232" y="265"/>
                      <a:pt x="232" y="265"/>
                    </a:cubicBezTo>
                    <a:cubicBezTo>
                      <a:pt x="231" y="265"/>
                      <a:pt x="231" y="264"/>
                      <a:pt x="232" y="265"/>
                    </a:cubicBezTo>
                    <a:cubicBezTo>
                      <a:pt x="232" y="265"/>
                      <a:pt x="232" y="265"/>
                      <a:pt x="233" y="265"/>
                    </a:cubicBezTo>
                    <a:cubicBezTo>
                      <a:pt x="233" y="264"/>
                      <a:pt x="233" y="265"/>
                      <a:pt x="233" y="265"/>
                    </a:cubicBezTo>
                    <a:cubicBezTo>
                      <a:pt x="232" y="265"/>
                      <a:pt x="232" y="265"/>
                      <a:pt x="232" y="265"/>
                    </a:cubicBezTo>
                    <a:cubicBezTo>
                      <a:pt x="232" y="265"/>
                      <a:pt x="232" y="265"/>
                      <a:pt x="232" y="265"/>
                    </a:cubicBezTo>
                    <a:cubicBezTo>
                      <a:pt x="232" y="265"/>
                      <a:pt x="232" y="266"/>
                      <a:pt x="232" y="266"/>
                    </a:cubicBezTo>
                    <a:cubicBezTo>
                      <a:pt x="233" y="265"/>
                      <a:pt x="233" y="266"/>
                      <a:pt x="232" y="266"/>
                    </a:cubicBezTo>
                    <a:close/>
                    <a:moveTo>
                      <a:pt x="236" y="184"/>
                    </a:moveTo>
                    <a:cubicBezTo>
                      <a:pt x="236" y="185"/>
                      <a:pt x="236" y="185"/>
                      <a:pt x="237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7" y="185"/>
                      <a:pt x="237" y="185"/>
                      <a:pt x="237" y="185"/>
                    </a:cubicBezTo>
                    <a:cubicBezTo>
                      <a:pt x="237" y="185"/>
                      <a:pt x="237" y="185"/>
                      <a:pt x="236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6" y="185"/>
                      <a:pt x="236" y="185"/>
                      <a:pt x="236" y="184"/>
                    </a:cubicBezTo>
                    <a:cubicBezTo>
                      <a:pt x="235" y="184"/>
                      <a:pt x="236" y="183"/>
                      <a:pt x="236" y="184"/>
                    </a:cubicBezTo>
                    <a:close/>
                    <a:moveTo>
                      <a:pt x="235" y="244"/>
                    </a:moveTo>
                    <a:cubicBezTo>
                      <a:pt x="235" y="243"/>
                      <a:pt x="235" y="243"/>
                      <a:pt x="235" y="242"/>
                    </a:cubicBezTo>
                    <a:cubicBezTo>
                      <a:pt x="235" y="242"/>
                      <a:pt x="236" y="242"/>
                      <a:pt x="236" y="242"/>
                    </a:cubicBezTo>
                    <a:cubicBezTo>
                      <a:pt x="237" y="242"/>
                      <a:pt x="237" y="243"/>
                      <a:pt x="237" y="243"/>
                    </a:cubicBezTo>
                    <a:cubicBezTo>
                      <a:pt x="237" y="245"/>
                      <a:pt x="236" y="245"/>
                      <a:pt x="235" y="244"/>
                    </a:cubicBezTo>
                    <a:close/>
                    <a:moveTo>
                      <a:pt x="246" y="137"/>
                    </a:moveTo>
                    <a:cubicBezTo>
                      <a:pt x="246" y="137"/>
                      <a:pt x="245" y="136"/>
                      <a:pt x="245" y="136"/>
                    </a:cubicBezTo>
                    <a:cubicBezTo>
                      <a:pt x="246" y="136"/>
                      <a:pt x="247" y="135"/>
                      <a:pt x="247" y="135"/>
                    </a:cubicBezTo>
                    <a:cubicBezTo>
                      <a:pt x="248" y="135"/>
                      <a:pt x="248" y="136"/>
                      <a:pt x="248" y="136"/>
                    </a:cubicBezTo>
                    <a:cubicBezTo>
                      <a:pt x="247" y="137"/>
                      <a:pt x="247" y="137"/>
                      <a:pt x="246" y="137"/>
                    </a:cubicBezTo>
                    <a:close/>
                    <a:moveTo>
                      <a:pt x="258" y="270"/>
                    </a:moveTo>
                    <a:cubicBezTo>
                      <a:pt x="258" y="270"/>
                      <a:pt x="259" y="271"/>
                      <a:pt x="259" y="272"/>
                    </a:cubicBezTo>
                    <a:cubicBezTo>
                      <a:pt x="259" y="272"/>
                      <a:pt x="259" y="273"/>
                      <a:pt x="259" y="274"/>
                    </a:cubicBezTo>
                    <a:cubicBezTo>
                      <a:pt x="259" y="274"/>
                      <a:pt x="259" y="274"/>
                      <a:pt x="259" y="275"/>
                    </a:cubicBezTo>
                    <a:cubicBezTo>
                      <a:pt x="260" y="275"/>
                      <a:pt x="260" y="275"/>
                      <a:pt x="260" y="275"/>
                    </a:cubicBezTo>
                    <a:cubicBezTo>
                      <a:pt x="259" y="274"/>
                      <a:pt x="259" y="274"/>
                      <a:pt x="259" y="274"/>
                    </a:cubicBezTo>
                    <a:cubicBezTo>
                      <a:pt x="259" y="274"/>
                      <a:pt x="259" y="274"/>
                      <a:pt x="259" y="274"/>
                    </a:cubicBezTo>
                    <a:cubicBezTo>
                      <a:pt x="259" y="274"/>
                      <a:pt x="258" y="273"/>
                      <a:pt x="258" y="272"/>
                    </a:cubicBezTo>
                    <a:cubicBezTo>
                      <a:pt x="258" y="271"/>
                      <a:pt x="258" y="271"/>
                      <a:pt x="258" y="270"/>
                    </a:cubicBezTo>
                    <a:close/>
                    <a:moveTo>
                      <a:pt x="256" y="176"/>
                    </a:moveTo>
                    <a:cubicBezTo>
                      <a:pt x="254" y="176"/>
                      <a:pt x="254" y="174"/>
                      <a:pt x="254" y="173"/>
                    </a:cubicBezTo>
                    <a:cubicBezTo>
                      <a:pt x="254" y="172"/>
                      <a:pt x="255" y="171"/>
                      <a:pt x="255" y="171"/>
                    </a:cubicBezTo>
                    <a:cubicBezTo>
                      <a:pt x="256" y="171"/>
                      <a:pt x="257" y="172"/>
                      <a:pt x="257" y="174"/>
                    </a:cubicBezTo>
                    <a:cubicBezTo>
                      <a:pt x="256" y="174"/>
                      <a:pt x="256" y="176"/>
                      <a:pt x="256" y="176"/>
                    </a:cubicBezTo>
                    <a:close/>
                    <a:moveTo>
                      <a:pt x="276" y="163"/>
                    </a:moveTo>
                    <a:cubicBezTo>
                      <a:pt x="275" y="162"/>
                      <a:pt x="274" y="161"/>
                      <a:pt x="274" y="161"/>
                    </a:cubicBezTo>
                    <a:cubicBezTo>
                      <a:pt x="274" y="161"/>
                      <a:pt x="275" y="160"/>
                      <a:pt x="275" y="160"/>
                    </a:cubicBezTo>
                    <a:cubicBezTo>
                      <a:pt x="276" y="161"/>
                      <a:pt x="276" y="161"/>
                      <a:pt x="277" y="162"/>
                    </a:cubicBezTo>
                    <a:cubicBezTo>
                      <a:pt x="276" y="162"/>
                      <a:pt x="276" y="162"/>
                      <a:pt x="276" y="163"/>
                    </a:cubicBezTo>
                    <a:close/>
                    <a:moveTo>
                      <a:pt x="305" y="157"/>
                    </a:moveTo>
                    <a:cubicBezTo>
                      <a:pt x="305" y="157"/>
                      <a:pt x="306" y="157"/>
                      <a:pt x="306" y="158"/>
                    </a:cubicBezTo>
                    <a:cubicBezTo>
                      <a:pt x="305" y="158"/>
                      <a:pt x="305" y="158"/>
                      <a:pt x="304" y="158"/>
                    </a:cubicBezTo>
                    <a:cubicBezTo>
                      <a:pt x="304" y="158"/>
                      <a:pt x="304" y="157"/>
                      <a:pt x="304" y="157"/>
                    </a:cubicBezTo>
                    <a:cubicBezTo>
                      <a:pt x="304" y="157"/>
                      <a:pt x="305" y="157"/>
                      <a:pt x="305" y="157"/>
                    </a:cubicBezTo>
                    <a:close/>
                    <a:moveTo>
                      <a:pt x="310" y="170"/>
                    </a:moveTo>
                    <a:cubicBezTo>
                      <a:pt x="308" y="171"/>
                      <a:pt x="306" y="172"/>
                      <a:pt x="304" y="173"/>
                    </a:cubicBezTo>
                    <a:cubicBezTo>
                      <a:pt x="303" y="172"/>
                      <a:pt x="302" y="171"/>
                      <a:pt x="302" y="170"/>
                    </a:cubicBezTo>
                    <a:cubicBezTo>
                      <a:pt x="301" y="170"/>
                      <a:pt x="302" y="169"/>
                      <a:pt x="302" y="169"/>
                    </a:cubicBezTo>
                    <a:cubicBezTo>
                      <a:pt x="304" y="169"/>
                      <a:pt x="307" y="168"/>
                      <a:pt x="309" y="168"/>
                    </a:cubicBezTo>
                    <a:cubicBezTo>
                      <a:pt x="310" y="168"/>
                      <a:pt x="310" y="168"/>
                      <a:pt x="310" y="168"/>
                    </a:cubicBezTo>
                    <a:cubicBezTo>
                      <a:pt x="310" y="169"/>
                      <a:pt x="310" y="170"/>
                      <a:pt x="310" y="170"/>
                    </a:cubicBezTo>
                    <a:close/>
                    <a:moveTo>
                      <a:pt x="330" y="160"/>
                    </a:moveTo>
                    <a:cubicBezTo>
                      <a:pt x="330" y="161"/>
                      <a:pt x="329" y="161"/>
                      <a:pt x="328" y="162"/>
                    </a:cubicBezTo>
                    <a:cubicBezTo>
                      <a:pt x="326" y="161"/>
                      <a:pt x="326" y="160"/>
                      <a:pt x="327" y="159"/>
                    </a:cubicBezTo>
                    <a:cubicBezTo>
                      <a:pt x="328" y="159"/>
                      <a:pt x="329" y="158"/>
                      <a:pt x="330" y="158"/>
                    </a:cubicBezTo>
                    <a:cubicBezTo>
                      <a:pt x="331" y="158"/>
                      <a:pt x="331" y="160"/>
                      <a:pt x="330" y="16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椭圆 40"/>
              <p:cNvSpPr/>
              <p:nvPr>
                <p:custDataLst>
                  <p:tags r:id="rId13"/>
                </p:custDataLst>
              </p:nvPr>
            </p:nvSpPr>
            <p:spPr>
              <a:xfrm>
                <a:off x="9781" y="2264"/>
                <a:ext cx="90" cy="9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椭圆 41"/>
              <p:cNvSpPr/>
              <p:nvPr>
                <p:custDataLst>
                  <p:tags r:id="rId14"/>
                </p:custDataLst>
              </p:nvPr>
            </p:nvSpPr>
            <p:spPr>
              <a:xfrm>
                <a:off x="9167" y="2667"/>
                <a:ext cx="90" cy="9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椭圆 43"/>
              <p:cNvSpPr/>
              <p:nvPr>
                <p:custDataLst>
                  <p:tags r:id="rId15"/>
                </p:custDataLst>
              </p:nvPr>
            </p:nvSpPr>
            <p:spPr>
              <a:xfrm>
                <a:off x="9988" y="2381"/>
                <a:ext cx="48" cy="4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椭圆 44"/>
              <p:cNvSpPr/>
              <p:nvPr>
                <p:custDataLst>
                  <p:tags r:id="rId16"/>
                </p:custDataLst>
              </p:nvPr>
            </p:nvSpPr>
            <p:spPr>
              <a:xfrm>
                <a:off x="9167" y="2387"/>
                <a:ext cx="48" cy="4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椭圆 45"/>
              <p:cNvSpPr/>
              <p:nvPr>
                <p:custDataLst>
                  <p:tags r:id="rId17"/>
                </p:custDataLst>
              </p:nvPr>
            </p:nvSpPr>
            <p:spPr>
              <a:xfrm>
                <a:off x="9922" y="2624"/>
                <a:ext cx="48" cy="48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椭圆 46"/>
              <p:cNvSpPr/>
              <p:nvPr>
                <p:custDataLst>
                  <p:tags r:id="rId18"/>
                </p:custDataLst>
              </p:nvPr>
            </p:nvSpPr>
            <p:spPr>
              <a:xfrm>
                <a:off x="9305" y="2549"/>
                <a:ext cx="48" cy="4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5" name="文本框 164"/>
            <p:cNvSpPr txBox="1"/>
            <p:nvPr>
              <p:custDataLst>
                <p:tags r:id="rId19"/>
              </p:custDataLst>
            </p:nvPr>
          </p:nvSpPr>
          <p:spPr>
            <a:xfrm>
              <a:off x="9284" y="2338"/>
              <a:ext cx="604" cy="515"/>
            </a:xfrm>
            <a:prstGeom prst="rect">
              <a:avLst/>
            </a:prstGeom>
            <a:noFill/>
          </p:spPr>
          <p:txBody>
            <a:bodyPr wrap="square" rtlCol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01</a:t>
              </a:r>
              <a:endParaRPr lang="en-US" altLang="zh-CN" sz="1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>
            <p:custDataLst>
              <p:tags r:id="rId20"/>
            </p:custDataLst>
          </p:nvPr>
        </p:nvGrpSpPr>
        <p:grpSpPr>
          <a:xfrm>
            <a:off x="1500454" y="4610485"/>
            <a:ext cx="821535" cy="583025"/>
            <a:chOff x="9036" y="3307"/>
            <a:chExt cx="1116" cy="792"/>
          </a:xfrm>
        </p:grpSpPr>
        <p:grpSp>
          <p:nvGrpSpPr>
            <p:cNvPr id="18" name="组合 17"/>
            <p:cNvGrpSpPr/>
            <p:nvPr/>
          </p:nvGrpSpPr>
          <p:grpSpPr>
            <a:xfrm>
              <a:off x="9036" y="3307"/>
              <a:ext cx="1116" cy="792"/>
              <a:chOff x="9168" y="3395"/>
              <a:chExt cx="868" cy="615"/>
            </a:xfrm>
          </p:grpSpPr>
          <p:sp>
            <p:nvSpPr>
              <p:cNvPr id="142" name="Freeform 88"/>
              <p:cNvSpPr>
                <a:spLocks noEditPoint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9306" y="3398"/>
                <a:ext cx="616" cy="612"/>
              </a:xfrm>
              <a:custGeom>
                <a:avLst/>
                <a:gdLst>
                  <a:gd name="T0" fmla="*/ 225 w 344"/>
                  <a:gd name="T1" fmla="*/ 115 h 342"/>
                  <a:gd name="T2" fmla="*/ 176 w 344"/>
                  <a:gd name="T3" fmla="*/ 2 h 342"/>
                  <a:gd name="T4" fmla="*/ 123 w 344"/>
                  <a:gd name="T5" fmla="*/ 87 h 342"/>
                  <a:gd name="T6" fmla="*/ 7 w 344"/>
                  <a:gd name="T7" fmla="*/ 74 h 342"/>
                  <a:gd name="T8" fmla="*/ 51 w 344"/>
                  <a:gd name="T9" fmla="*/ 152 h 342"/>
                  <a:gd name="T10" fmla="*/ 32 w 344"/>
                  <a:gd name="T11" fmla="*/ 288 h 342"/>
                  <a:gd name="T12" fmla="*/ 52 w 344"/>
                  <a:gd name="T13" fmla="*/ 301 h 342"/>
                  <a:gd name="T14" fmla="*/ 202 w 344"/>
                  <a:gd name="T15" fmla="*/ 285 h 342"/>
                  <a:gd name="T16" fmla="*/ 274 w 344"/>
                  <a:gd name="T17" fmla="*/ 321 h 342"/>
                  <a:gd name="T18" fmla="*/ 329 w 344"/>
                  <a:gd name="T19" fmla="*/ 174 h 342"/>
                  <a:gd name="T20" fmla="*/ 18 w 344"/>
                  <a:gd name="T21" fmla="*/ 92 h 342"/>
                  <a:gd name="T22" fmla="*/ 18 w 344"/>
                  <a:gd name="T23" fmla="*/ 92 h 342"/>
                  <a:gd name="T24" fmla="*/ 35 w 344"/>
                  <a:gd name="T25" fmla="*/ 93 h 342"/>
                  <a:gd name="T26" fmla="*/ 33 w 344"/>
                  <a:gd name="T27" fmla="*/ 92 h 342"/>
                  <a:gd name="T28" fmla="*/ 35 w 344"/>
                  <a:gd name="T29" fmla="*/ 93 h 342"/>
                  <a:gd name="T30" fmla="*/ 52 w 344"/>
                  <a:gd name="T31" fmla="*/ 118 h 342"/>
                  <a:gd name="T32" fmla="*/ 51 w 344"/>
                  <a:gd name="T33" fmla="*/ 117 h 342"/>
                  <a:gd name="T34" fmla="*/ 52 w 344"/>
                  <a:gd name="T35" fmla="*/ 117 h 342"/>
                  <a:gd name="T36" fmla="*/ 56 w 344"/>
                  <a:gd name="T37" fmla="*/ 106 h 342"/>
                  <a:gd name="T38" fmla="*/ 54 w 344"/>
                  <a:gd name="T39" fmla="*/ 105 h 342"/>
                  <a:gd name="T40" fmla="*/ 54 w 344"/>
                  <a:gd name="T41" fmla="*/ 105 h 342"/>
                  <a:gd name="T42" fmla="*/ 56 w 344"/>
                  <a:gd name="T43" fmla="*/ 106 h 342"/>
                  <a:gd name="T44" fmla="*/ 79 w 344"/>
                  <a:gd name="T45" fmla="*/ 240 h 342"/>
                  <a:gd name="T46" fmla="*/ 109 w 344"/>
                  <a:gd name="T47" fmla="*/ 248 h 342"/>
                  <a:gd name="T48" fmla="*/ 175 w 344"/>
                  <a:gd name="T49" fmla="*/ 176 h 342"/>
                  <a:gd name="T50" fmla="*/ 221 w 344"/>
                  <a:gd name="T51" fmla="*/ 191 h 342"/>
                  <a:gd name="T52" fmla="*/ 221 w 344"/>
                  <a:gd name="T53" fmla="*/ 191 h 342"/>
                  <a:gd name="T54" fmla="*/ 213 w 344"/>
                  <a:gd name="T55" fmla="*/ 233 h 342"/>
                  <a:gd name="T56" fmla="*/ 213 w 344"/>
                  <a:gd name="T57" fmla="*/ 277 h 342"/>
                  <a:gd name="T58" fmla="*/ 217 w 344"/>
                  <a:gd name="T59" fmla="*/ 260 h 342"/>
                  <a:gd name="T60" fmla="*/ 213 w 344"/>
                  <a:gd name="T61" fmla="*/ 253 h 342"/>
                  <a:gd name="T62" fmla="*/ 232 w 344"/>
                  <a:gd name="T63" fmla="*/ 266 h 342"/>
                  <a:gd name="T64" fmla="*/ 232 w 344"/>
                  <a:gd name="T65" fmla="*/ 265 h 342"/>
                  <a:gd name="T66" fmla="*/ 232 w 344"/>
                  <a:gd name="T67" fmla="*/ 265 h 342"/>
                  <a:gd name="T68" fmla="*/ 237 w 344"/>
                  <a:gd name="T69" fmla="*/ 185 h 342"/>
                  <a:gd name="T70" fmla="*/ 236 w 344"/>
                  <a:gd name="T71" fmla="*/ 185 h 342"/>
                  <a:gd name="T72" fmla="*/ 236 w 344"/>
                  <a:gd name="T73" fmla="*/ 184 h 342"/>
                  <a:gd name="T74" fmla="*/ 236 w 344"/>
                  <a:gd name="T75" fmla="*/ 242 h 342"/>
                  <a:gd name="T76" fmla="*/ 245 w 344"/>
                  <a:gd name="T77" fmla="*/ 136 h 342"/>
                  <a:gd name="T78" fmla="*/ 258 w 344"/>
                  <a:gd name="T79" fmla="*/ 270 h 342"/>
                  <a:gd name="T80" fmla="*/ 260 w 344"/>
                  <a:gd name="T81" fmla="*/ 275 h 342"/>
                  <a:gd name="T82" fmla="*/ 258 w 344"/>
                  <a:gd name="T83" fmla="*/ 270 h 342"/>
                  <a:gd name="T84" fmla="*/ 257 w 344"/>
                  <a:gd name="T85" fmla="*/ 174 h 342"/>
                  <a:gd name="T86" fmla="*/ 275 w 344"/>
                  <a:gd name="T87" fmla="*/ 160 h 342"/>
                  <a:gd name="T88" fmla="*/ 306 w 344"/>
                  <a:gd name="T89" fmla="*/ 158 h 342"/>
                  <a:gd name="T90" fmla="*/ 310 w 344"/>
                  <a:gd name="T91" fmla="*/ 170 h 342"/>
                  <a:gd name="T92" fmla="*/ 309 w 344"/>
                  <a:gd name="T93" fmla="*/ 168 h 342"/>
                  <a:gd name="T94" fmla="*/ 328 w 344"/>
                  <a:gd name="T95" fmla="*/ 162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44" h="342">
                    <a:moveTo>
                      <a:pt x="326" y="147"/>
                    </a:moveTo>
                    <a:cubicBezTo>
                      <a:pt x="315" y="141"/>
                      <a:pt x="303" y="137"/>
                      <a:pt x="290" y="135"/>
                    </a:cubicBezTo>
                    <a:cubicBezTo>
                      <a:pt x="272" y="131"/>
                      <a:pt x="253" y="127"/>
                      <a:pt x="235" y="124"/>
                    </a:cubicBezTo>
                    <a:cubicBezTo>
                      <a:pt x="229" y="123"/>
                      <a:pt x="226" y="121"/>
                      <a:pt x="225" y="115"/>
                    </a:cubicBezTo>
                    <a:cubicBezTo>
                      <a:pt x="219" y="82"/>
                      <a:pt x="205" y="53"/>
                      <a:pt x="195" y="22"/>
                    </a:cubicBezTo>
                    <a:cubicBezTo>
                      <a:pt x="193" y="17"/>
                      <a:pt x="190" y="11"/>
                      <a:pt x="187" y="6"/>
                    </a:cubicBezTo>
                    <a:cubicBezTo>
                      <a:pt x="186" y="4"/>
                      <a:pt x="184" y="3"/>
                      <a:pt x="183" y="2"/>
                    </a:cubicBezTo>
                    <a:cubicBezTo>
                      <a:pt x="180" y="0"/>
                      <a:pt x="178" y="0"/>
                      <a:pt x="176" y="2"/>
                    </a:cubicBezTo>
                    <a:cubicBezTo>
                      <a:pt x="174" y="4"/>
                      <a:pt x="173" y="6"/>
                      <a:pt x="171" y="8"/>
                    </a:cubicBezTo>
                    <a:cubicBezTo>
                      <a:pt x="164" y="21"/>
                      <a:pt x="155" y="33"/>
                      <a:pt x="147" y="46"/>
                    </a:cubicBezTo>
                    <a:cubicBezTo>
                      <a:pt x="140" y="56"/>
                      <a:pt x="135" y="66"/>
                      <a:pt x="129" y="76"/>
                    </a:cubicBezTo>
                    <a:cubicBezTo>
                      <a:pt x="127" y="80"/>
                      <a:pt x="125" y="83"/>
                      <a:pt x="123" y="87"/>
                    </a:cubicBezTo>
                    <a:cubicBezTo>
                      <a:pt x="122" y="90"/>
                      <a:pt x="119" y="91"/>
                      <a:pt x="116" y="90"/>
                    </a:cubicBezTo>
                    <a:cubicBezTo>
                      <a:pt x="101" y="86"/>
                      <a:pt x="85" y="82"/>
                      <a:pt x="70" y="78"/>
                    </a:cubicBezTo>
                    <a:cubicBezTo>
                      <a:pt x="57" y="75"/>
                      <a:pt x="43" y="73"/>
                      <a:pt x="30" y="73"/>
                    </a:cubicBezTo>
                    <a:cubicBezTo>
                      <a:pt x="22" y="74"/>
                      <a:pt x="14" y="74"/>
                      <a:pt x="7" y="74"/>
                    </a:cubicBezTo>
                    <a:cubicBezTo>
                      <a:pt x="2" y="75"/>
                      <a:pt x="0" y="78"/>
                      <a:pt x="1" y="83"/>
                    </a:cubicBezTo>
                    <a:cubicBezTo>
                      <a:pt x="1" y="86"/>
                      <a:pt x="2" y="89"/>
                      <a:pt x="4" y="92"/>
                    </a:cubicBezTo>
                    <a:cubicBezTo>
                      <a:pt x="7" y="100"/>
                      <a:pt x="12" y="108"/>
                      <a:pt x="17" y="115"/>
                    </a:cubicBezTo>
                    <a:cubicBezTo>
                      <a:pt x="26" y="129"/>
                      <a:pt x="39" y="140"/>
                      <a:pt x="51" y="152"/>
                    </a:cubicBezTo>
                    <a:cubicBezTo>
                      <a:pt x="60" y="160"/>
                      <a:pt x="68" y="169"/>
                      <a:pt x="77" y="177"/>
                    </a:cubicBezTo>
                    <a:cubicBezTo>
                      <a:pt x="79" y="180"/>
                      <a:pt x="80" y="182"/>
                      <a:pt x="78" y="186"/>
                    </a:cubicBezTo>
                    <a:cubicBezTo>
                      <a:pt x="72" y="198"/>
                      <a:pt x="67" y="211"/>
                      <a:pt x="61" y="224"/>
                    </a:cubicBezTo>
                    <a:cubicBezTo>
                      <a:pt x="50" y="245"/>
                      <a:pt x="40" y="266"/>
                      <a:pt x="32" y="288"/>
                    </a:cubicBezTo>
                    <a:cubicBezTo>
                      <a:pt x="31" y="291"/>
                      <a:pt x="30" y="295"/>
                      <a:pt x="29" y="298"/>
                    </a:cubicBezTo>
                    <a:cubicBezTo>
                      <a:pt x="28" y="301"/>
                      <a:pt x="28" y="305"/>
                      <a:pt x="30" y="308"/>
                    </a:cubicBezTo>
                    <a:cubicBezTo>
                      <a:pt x="34" y="311"/>
                      <a:pt x="37" y="310"/>
                      <a:pt x="40" y="308"/>
                    </a:cubicBezTo>
                    <a:cubicBezTo>
                      <a:pt x="44" y="306"/>
                      <a:pt x="48" y="304"/>
                      <a:pt x="52" y="301"/>
                    </a:cubicBezTo>
                    <a:cubicBezTo>
                      <a:pt x="61" y="296"/>
                      <a:pt x="70" y="291"/>
                      <a:pt x="79" y="287"/>
                    </a:cubicBezTo>
                    <a:cubicBezTo>
                      <a:pt x="105" y="276"/>
                      <a:pt x="132" y="266"/>
                      <a:pt x="157" y="253"/>
                    </a:cubicBezTo>
                    <a:cubicBezTo>
                      <a:pt x="162" y="251"/>
                      <a:pt x="165" y="252"/>
                      <a:pt x="169" y="255"/>
                    </a:cubicBezTo>
                    <a:cubicBezTo>
                      <a:pt x="181" y="265"/>
                      <a:pt x="191" y="274"/>
                      <a:pt x="202" y="285"/>
                    </a:cubicBezTo>
                    <a:cubicBezTo>
                      <a:pt x="211" y="295"/>
                      <a:pt x="220" y="304"/>
                      <a:pt x="229" y="313"/>
                    </a:cubicBezTo>
                    <a:cubicBezTo>
                      <a:pt x="236" y="321"/>
                      <a:pt x="244" y="327"/>
                      <a:pt x="253" y="332"/>
                    </a:cubicBezTo>
                    <a:cubicBezTo>
                      <a:pt x="258" y="336"/>
                      <a:pt x="264" y="342"/>
                      <a:pt x="271" y="338"/>
                    </a:cubicBezTo>
                    <a:cubicBezTo>
                      <a:pt x="276" y="334"/>
                      <a:pt x="275" y="327"/>
                      <a:pt x="274" y="321"/>
                    </a:cubicBezTo>
                    <a:cubicBezTo>
                      <a:pt x="273" y="311"/>
                      <a:pt x="272" y="301"/>
                      <a:pt x="270" y="291"/>
                    </a:cubicBezTo>
                    <a:cubicBezTo>
                      <a:pt x="265" y="269"/>
                      <a:pt x="259" y="246"/>
                      <a:pt x="254" y="224"/>
                    </a:cubicBezTo>
                    <a:cubicBezTo>
                      <a:pt x="252" y="216"/>
                      <a:pt x="252" y="215"/>
                      <a:pt x="260" y="211"/>
                    </a:cubicBezTo>
                    <a:cubicBezTo>
                      <a:pt x="284" y="200"/>
                      <a:pt x="307" y="187"/>
                      <a:pt x="329" y="174"/>
                    </a:cubicBezTo>
                    <a:cubicBezTo>
                      <a:pt x="333" y="172"/>
                      <a:pt x="336" y="170"/>
                      <a:pt x="340" y="168"/>
                    </a:cubicBezTo>
                    <a:cubicBezTo>
                      <a:pt x="344" y="165"/>
                      <a:pt x="344" y="161"/>
                      <a:pt x="341" y="157"/>
                    </a:cubicBezTo>
                    <a:cubicBezTo>
                      <a:pt x="336" y="153"/>
                      <a:pt x="331" y="149"/>
                      <a:pt x="326" y="147"/>
                    </a:cubicBezTo>
                    <a:close/>
                    <a:moveTo>
                      <a:pt x="18" y="92"/>
                    </a:moveTo>
                    <a:cubicBezTo>
                      <a:pt x="17" y="92"/>
                      <a:pt x="17" y="92"/>
                      <a:pt x="16" y="91"/>
                    </a:cubicBezTo>
                    <a:cubicBezTo>
                      <a:pt x="16" y="91"/>
                      <a:pt x="16" y="91"/>
                      <a:pt x="16" y="90"/>
                    </a:cubicBezTo>
                    <a:cubicBezTo>
                      <a:pt x="17" y="90"/>
                      <a:pt x="18" y="91"/>
                      <a:pt x="18" y="91"/>
                    </a:cubicBezTo>
                    <a:cubicBezTo>
                      <a:pt x="18" y="91"/>
                      <a:pt x="18" y="91"/>
                      <a:pt x="18" y="92"/>
                    </a:cubicBezTo>
                    <a:close/>
                    <a:moveTo>
                      <a:pt x="35" y="93"/>
                    </a:move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2"/>
                      <a:pt x="33" y="92"/>
                      <a:pt x="33" y="93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33" y="93"/>
                      <a:pt x="33" y="92"/>
                      <a:pt x="33" y="92"/>
                    </a:cubicBezTo>
                    <a:cubicBezTo>
                      <a:pt x="34" y="92"/>
                      <a:pt x="34" y="92"/>
                      <a:pt x="34" y="92"/>
                    </a:cubicBezTo>
                    <a:cubicBezTo>
                      <a:pt x="35" y="92"/>
                      <a:pt x="35" y="92"/>
                      <a:pt x="35" y="93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6" y="93"/>
                      <a:pt x="35" y="94"/>
                      <a:pt x="35" y="93"/>
                    </a:cubicBezTo>
                    <a:close/>
                    <a:moveTo>
                      <a:pt x="52" y="117"/>
                    </a:moveTo>
                    <a:cubicBezTo>
                      <a:pt x="52" y="118"/>
                      <a:pt x="52" y="118"/>
                      <a:pt x="52" y="118"/>
                    </a:cubicBezTo>
                    <a:cubicBezTo>
                      <a:pt x="53" y="118"/>
                      <a:pt x="52" y="119"/>
                      <a:pt x="52" y="118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52" y="118"/>
                      <a:pt x="52" y="118"/>
                      <a:pt x="51" y="118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0" y="117"/>
                      <a:pt x="50" y="117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2" y="116"/>
                      <a:pt x="52" y="116"/>
                      <a:pt x="53" y="117"/>
                    </a:cubicBezTo>
                    <a:cubicBezTo>
                      <a:pt x="53" y="119"/>
                      <a:pt x="53" y="118"/>
                      <a:pt x="52" y="117"/>
                    </a:cubicBezTo>
                    <a:close/>
                    <a:moveTo>
                      <a:pt x="56" y="106"/>
                    </a:move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7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6"/>
                      <a:pt x="55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6"/>
                      <a:pt x="54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3" y="105"/>
                      <a:pt x="53" y="105"/>
                      <a:pt x="54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5"/>
                      <a:pt x="55" y="104"/>
                      <a:pt x="55" y="104"/>
                    </a:cubicBezTo>
                    <a:cubicBezTo>
                      <a:pt x="56" y="105"/>
                      <a:pt x="56" y="105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lose/>
                    <a:moveTo>
                      <a:pt x="79" y="241"/>
                    </a:moveTo>
                    <a:cubicBezTo>
                      <a:pt x="78" y="240"/>
                      <a:pt x="78" y="240"/>
                      <a:pt x="78" y="240"/>
                    </a:cubicBezTo>
                    <a:cubicBezTo>
                      <a:pt x="79" y="240"/>
                      <a:pt x="79" y="240"/>
                      <a:pt x="79" y="240"/>
                    </a:cubicBezTo>
                    <a:lnTo>
                      <a:pt x="79" y="241"/>
                    </a:lnTo>
                    <a:close/>
                    <a:moveTo>
                      <a:pt x="109" y="252"/>
                    </a:moveTo>
                    <a:cubicBezTo>
                      <a:pt x="109" y="252"/>
                      <a:pt x="108" y="251"/>
                      <a:pt x="108" y="250"/>
                    </a:cubicBezTo>
                    <a:cubicBezTo>
                      <a:pt x="108" y="249"/>
                      <a:pt x="109" y="248"/>
                      <a:pt x="109" y="248"/>
                    </a:cubicBezTo>
                    <a:cubicBezTo>
                      <a:pt x="111" y="248"/>
                      <a:pt x="112" y="249"/>
                      <a:pt x="112" y="251"/>
                    </a:cubicBezTo>
                    <a:cubicBezTo>
                      <a:pt x="112" y="252"/>
                      <a:pt x="111" y="253"/>
                      <a:pt x="109" y="252"/>
                    </a:cubicBezTo>
                    <a:close/>
                    <a:moveTo>
                      <a:pt x="179" y="179"/>
                    </a:moveTo>
                    <a:cubicBezTo>
                      <a:pt x="176" y="179"/>
                      <a:pt x="175" y="178"/>
                      <a:pt x="175" y="176"/>
                    </a:cubicBezTo>
                    <a:cubicBezTo>
                      <a:pt x="175" y="175"/>
                      <a:pt x="177" y="174"/>
                      <a:pt x="177" y="174"/>
                    </a:cubicBezTo>
                    <a:cubicBezTo>
                      <a:pt x="178" y="175"/>
                      <a:pt x="179" y="176"/>
                      <a:pt x="180" y="177"/>
                    </a:cubicBezTo>
                    <a:cubicBezTo>
                      <a:pt x="180" y="178"/>
                      <a:pt x="180" y="179"/>
                      <a:pt x="179" y="179"/>
                    </a:cubicBezTo>
                    <a:close/>
                    <a:moveTo>
                      <a:pt x="221" y="191"/>
                    </a:moveTo>
                    <a:cubicBezTo>
                      <a:pt x="221" y="191"/>
                      <a:pt x="222" y="191"/>
                      <a:pt x="222" y="191"/>
                    </a:cubicBezTo>
                    <a:cubicBezTo>
                      <a:pt x="222" y="191"/>
                      <a:pt x="222" y="191"/>
                      <a:pt x="222" y="192"/>
                    </a:cubicBezTo>
                    <a:cubicBezTo>
                      <a:pt x="222" y="193"/>
                      <a:pt x="221" y="193"/>
                      <a:pt x="221" y="192"/>
                    </a:cubicBezTo>
                    <a:cubicBezTo>
                      <a:pt x="221" y="192"/>
                      <a:pt x="221" y="191"/>
                      <a:pt x="221" y="191"/>
                    </a:cubicBezTo>
                    <a:close/>
                    <a:moveTo>
                      <a:pt x="215" y="232"/>
                    </a:moveTo>
                    <a:cubicBezTo>
                      <a:pt x="215" y="232"/>
                      <a:pt x="216" y="233"/>
                      <a:pt x="216" y="233"/>
                    </a:cubicBezTo>
                    <a:cubicBezTo>
                      <a:pt x="215" y="234"/>
                      <a:pt x="214" y="234"/>
                      <a:pt x="214" y="234"/>
                    </a:cubicBezTo>
                    <a:cubicBezTo>
                      <a:pt x="213" y="234"/>
                      <a:pt x="213" y="233"/>
                      <a:pt x="213" y="233"/>
                    </a:cubicBezTo>
                    <a:cubicBezTo>
                      <a:pt x="213" y="233"/>
                      <a:pt x="214" y="232"/>
                      <a:pt x="215" y="232"/>
                    </a:cubicBezTo>
                    <a:close/>
                    <a:moveTo>
                      <a:pt x="214" y="279"/>
                    </a:moveTo>
                    <a:cubicBezTo>
                      <a:pt x="213" y="280"/>
                      <a:pt x="212" y="279"/>
                      <a:pt x="212" y="278"/>
                    </a:cubicBezTo>
                    <a:cubicBezTo>
                      <a:pt x="212" y="278"/>
                      <a:pt x="212" y="277"/>
                      <a:pt x="213" y="277"/>
                    </a:cubicBezTo>
                    <a:cubicBezTo>
                      <a:pt x="213" y="277"/>
                      <a:pt x="214" y="278"/>
                      <a:pt x="214" y="278"/>
                    </a:cubicBezTo>
                    <a:cubicBezTo>
                      <a:pt x="214" y="279"/>
                      <a:pt x="214" y="279"/>
                      <a:pt x="214" y="279"/>
                    </a:cubicBezTo>
                    <a:close/>
                    <a:moveTo>
                      <a:pt x="222" y="263"/>
                    </a:moveTo>
                    <a:cubicBezTo>
                      <a:pt x="220" y="263"/>
                      <a:pt x="218" y="261"/>
                      <a:pt x="217" y="260"/>
                    </a:cubicBezTo>
                    <a:cubicBezTo>
                      <a:pt x="216" y="258"/>
                      <a:pt x="214" y="256"/>
                      <a:pt x="213" y="253"/>
                    </a:cubicBezTo>
                    <a:cubicBezTo>
                      <a:pt x="213" y="253"/>
                      <a:pt x="213" y="253"/>
                      <a:pt x="213" y="253"/>
                    </a:cubicBezTo>
                    <a:cubicBezTo>
                      <a:pt x="213" y="253"/>
                      <a:pt x="213" y="253"/>
                      <a:pt x="214" y="253"/>
                    </a:cubicBezTo>
                    <a:cubicBezTo>
                      <a:pt x="213" y="253"/>
                      <a:pt x="213" y="253"/>
                      <a:pt x="213" y="253"/>
                    </a:cubicBezTo>
                    <a:cubicBezTo>
                      <a:pt x="213" y="254"/>
                      <a:pt x="213" y="254"/>
                      <a:pt x="214" y="254"/>
                    </a:cubicBezTo>
                    <a:cubicBezTo>
                      <a:pt x="217" y="253"/>
                      <a:pt x="219" y="253"/>
                      <a:pt x="221" y="256"/>
                    </a:cubicBezTo>
                    <a:cubicBezTo>
                      <a:pt x="223" y="258"/>
                      <a:pt x="223" y="263"/>
                      <a:pt x="222" y="263"/>
                    </a:cubicBezTo>
                    <a:close/>
                    <a:moveTo>
                      <a:pt x="232" y="266"/>
                    </a:moveTo>
                    <a:cubicBezTo>
                      <a:pt x="232" y="266"/>
                      <a:pt x="232" y="266"/>
                      <a:pt x="232" y="266"/>
                    </a:cubicBezTo>
                    <a:cubicBezTo>
                      <a:pt x="232" y="266"/>
                      <a:pt x="232" y="266"/>
                      <a:pt x="232" y="266"/>
                    </a:cubicBezTo>
                    <a:cubicBezTo>
                      <a:pt x="232" y="265"/>
                      <a:pt x="232" y="265"/>
                      <a:pt x="232" y="265"/>
                    </a:cubicBezTo>
                    <a:cubicBezTo>
                      <a:pt x="231" y="265"/>
                      <a:pt x="231" y="264"/>
                      <a:pt x="232" y="265"/>
                    </a:cubicBezTo>
                    <a:cubicBezTo>
                      <a:pt x="232" y="265"/>
                      <a:pt x="232" y="265"/>
                      <a:pt x="233" y="265"/>
                    </a:cubicBezTo>
                    <a:cubicBezTo>
                      <a:pt x="233" y="264"/>
                      <a:pt x="233" y="265"/>
                      <a:pt x="233" y="265"/>
                    </a:cubicBezTo>
                    <a:cubicBezTo>
                      <a:pt x="232" y="265"/>
                      <a:pt x="232" y="265"/>
                      <a:pt x="232" y="265"/>
                    </a:cubicBezTo>
                    <a:cubicBezTo>
                      <a:pt x="232" y="265"/>
                      <a:pt x="232" y="265"/>
                      <a:pt x="232" y="265"/>
                    </a:cubicBezTo>
                    <a:cubicBezTo>
                      <a:pt x="232" y="265"/>
                      <a:pt x="232" y="266"/>
                      <a:pt x="232" y="266"/>
                    </a:cubicBezTo>
                    <a:cubicBezTo>
                      <a:pt x="233" y="265"/>
                      <a:pt x="233" y="266"/>
                      <a:pt x="232" y="266"/>
                    </a:cubicBezTo>
                    <a:close/>
                    <a:moveTo>
                      <a:pt x="236" y="184"/>
                    </a:moveTo>
                    <a:cubicBezTo>
                      <a:pt x="236" y="185"/>
                      <a:pt x="236" y="185"/>
                      <a:pt x="237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7" y="185"/>
                      <a:pt x="237" y="185"/>
                      <a:pt x="237" y="185"/>
                    </a:cubicBezTo>
                    <a:cubicBezTo>
                      <a:pt x="237" y="185"/>
                      <a:pt x="237" y="185"/>
                      <a:pt x="236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6" y="185"/>
                      <a:pt x="236" y="185"/>
                      <a:pt x="236" y="185"/>
                    </a:cubicBezTo>
                    <a:cubicBezTo>
                      <a:pt x="236" y="185"/>
                      <a:pt x="236" y="185"/>
                      <a:pt x="236" y="184"/>
                    </a:cubicBezTo>
                    <a:cubicBezTo>
                      <a:pt x="235" y="184"/>
                      <a:pt x="236" y="183"/>
                      <a:pt x="236" y="184"/>
                    </a:cubicBezTo>
                    <a:close/>
                    <a:moveTo>
                      <a:pt x="235" y="244"/>
                    </a:moveTo>
                    <a:cubicBezTo>
                      <a:pt x="235" y="243"/>
                      <a:pt x="235" y="243"/>
                      <a:pt x="235" y="242"/>
                    </a:cubicBezTo>
                    <a:cubicBezTo>
                      <a:pt x="235" y="242"/>
                      <a:pt x="236" y="242"/>
                      <a:pt x="236" y="242"/>
                    </a:cubicBezTo>
                    <a:cubicBezTo>
                      <a:pt x="237" y="242"/>
                      <a:pt x="237" y="243"/>
                      <a:pt x="237" y="243"/>
                    </a:cubicBezTo>
                    <a:cubicBezTo>
                      <a:pt x="237" y="245"/>
                      <a:pt x="236" y="245"/>
                      <a:pt x="235" y="244"/>
                    </a:cubicBezTo>
                    <a:close/>
                    <a:moveTo>
                      <a:pt x="246" y="137"/>
                    </a:moveTo>
                    <a:cubicBezTo>
                      <a:pt x="246" y="137"/>
                      <a:pt x="245" y="136"/>
                      <a:pt x="245" y="136"/>
                    </a:cubicBezTo>
                    <a:cubicBezTo>
                      <a:pt x="246" y="136"/>
                      <a:pt x="247" y="135"/>
                      <a:pt x="247" y="135"/>
                    </a:cubicBezTo>
                    <a:cubicBezTo>
                      <a:pt x="248" y="135"/>
                      <a:pt x="248" y="136"/>
                      <a:pt x="248" y="136"/>
                    </a:cubicBezTo>
                    <a:cubicBezTo>
                      <a:pt x="247" y="137"/>
                      <a:pt x="247" y="137"/>
                      <a:pt x="246" y="137"/>
                    </a:cubicBezTo>
                    <a:close/>
                    <a:moveTo>
                      <a:pt x="258" y="270"/>
                    </a:moveTo>
                    <a:cubicBezTo>
                      <a:pt x="258" y="270"/>
                      <a:pt x="259" y="271"/>
                      <a:pt x="259" y="272"/>
                    </a:cubicBezTo>
                    <a:cubicBezTo>
                      <a:pt x="259" y="272"/>
                      <a:pt x="259" y="273"/>
                      <a:pt x="259" y="274"/>
                    </a:cubicBezTo>
                    <a:cubicBezTo>
                      <a:pt x="259" y="274"/>
                      <a:pt x="259" y="274"/>
                      <a:pt x="259" y="275"/>
                    </a:cubicBezTo>
                    <a:cubicBezTo>
                      <a:pt x="260" y="275"/>
                      <a:pt x="260" y="275"/>
                      <a:pt x="260" y="275"/>
                    </a:cubicBezTo>
                    <a:cubicBezTo>
                      <a:pt x="259" y="274"/>
                      <a:pt x="259" y="274"/>
                      <a:pt x="259" y="274"/>
                    </a:cubicBezTo>
                    <a:cubicBezTo>
                      <a:pt x="259" y="274"/>
                      <a:pt x="259" y="274"/>
                      <a:pt x="259" y="274"/>
                    </a:cubicBezTo>
                    <a:cubicBezTo>
                      <a:pt x="259" y="274"/>
                      <a:pt x="258" y="273"/>
                      <a:pt x="258" y="272"/>
                    </a:cubicBezTo>
                    <a:cubicBezTo>
                      <a:pt x="258" y="271"/>
                      <a:pt x="258" y="271"/>
                      <a:pt x="258" y="270"/>
                    </a:cubicBezTo>
                    <a:close/>
                    <a:moveTo>
                      <a:pt x="256" y="176"/>
                    </a:moveTo>
                    <a:cubicBezTo>
                      <a:pt x="254" y="176"/>
                      <a:pt x="254" y="174"/>
                      <a:pt x="254" y="173"/>
                    </a:cubicBezTo>
                    <a:cubicBezTo>
                      <a:pt x="254" y="172"/>
                      <a:pt x="255" y="171"/>
                      <a:pt x="255" y="171"/>
                    </a:cubicBezTo>
                    <a:cubicBezTo>
                      <a:pt x="256" y="171"/>
                      <a:pt x="257" y="172"/>
                      <a:pt x="257" y="174"/>
                    </a:cubicBezTo>
                    <a:cubicBezTo>
                      <a:pt x="256" y="174"/>
                      <a:pt x="256" y="176"/>
                      <a:pt x="256" y="176"/>
                    </a:cubicBezTo>
                    <a:close/>
                    <a:moveTo>
                      <a:pt x="276" y="163"/>
                    </a:moveTo>
                    <a:cubicBezTo>
                      <a:pt x="275" y="162"/>
                      <a:pt x="274" y="161"/>
                      <a:pt x="274" y="161"/>
                    </a:cubicBezTo>
                    <a:cubicBezTo>
                      <a:pt x="274" y="161"/>
                      <a:pt x="275" y="160"/>
                      <a:pt x="275" y="160"/>
                    </a:cubicBezTo>
                    <a:cubicBezTo>
                      <a:pt x="276" y="161"/>
                      <a:pt x="276" y="161"/>
                      <a:pt x="277" y="162"/>
                    </a:cubicBezTo>
                    <a:cubicBezTo>
                      <a:pt x="276" y="162"/>
                      <a:pt x="276" y="162"/>
                      <a:pt x="276" y="163"/>
                    </a:cubicBezTo>
                    <a:close/>
                    <a:moveTo>
                      <a:pt x="305" y="157"/>
                    </a:moveTo>
                    <a:cubicBezTo>
                      <a:pt x="305" y="157"/>
                      <a:pt x="306" y="157"/>
                      <a:pt x="306" y="158"/>
                    </a:cubicBezTo>
                    <a:cubicBezTo>
                      <a:pt x="305" y="158"/>
                      <a:pt x="305" y="158"/>
                      <a:pt x="304" y="158"/>
                    </a:cubicBezTo>
                    <a:cubicBezTo>
                      <a:pt x="304" y="158"/>
                      <a:pt x="304" y="157"/>
                      <a:pt x="304" y="157"/>
                    </a:cubicBezTo>
                    <a:cubicBezTo>
                      <a:pt x="304" y="157"/>
                      <a:pt x="305" y="157"/>
                      <a:pt x="305" y="157"/>
                    </a:cubicBezTo>
                    <a:close/>
                    <a:moveTo>
                      <a:pt x="310" y="170"/>
                    </a:moveTo>
                    <a:cubicBezTo>
                      <a:pt x="308" y="171"/>
                      <a:pt x="306" y="172"/>
                      <a:pt x="304" y="173"/>
                    </a:cubicBezTo>
                    <a:cubicBezTo>
                      <a:pt x="303" y="172"/>
                      <a:pt x="302" y="171"/>
                      <a:pt x="302" y="170"/>
                    </a:cubicBezTo>
                    <a:cubicBezTo>
                      <a:pt x="301" y="170"/>
                      <a:pt x="302" y="169"/>
                      <a:pt x="302" y="169"/>
                    </a:cubicBezTo>
                    <a:cubicBezTo>
                      <a:pt x="304" y="169"/>
                      <a:pt x="307" y="168"/>
                      <a:pt x="309" y="168"/>
                    </a:cubicBezTo>
                    <a:cubicBezTo>
                      <a:pt x="310" y="168"/>
                      <a:pt x="310" y="168"/>
                      <a:pt x="310" y="168"/>
                    </a:cubicBezTo>
                    <a:cubicBezTo>
                      <a:pt x="310" y="169"/>
                      <a:pt x="310" y="170"/>
                      <a:pt x="310" y="170"/>
                    </a:cubicBezTo>
                    <a:close/>
                    <a:moveTo>
                      <a:pt x="330" y="160"/>
                    </a:moveTo>
                    <a:cubicBezTo>
                      <a:pt x="330" y="161"/>
                      <a:pt x="329" y="161"/>
                      <a:pt x="328" y="162"/>
                    </a:cubicBezTo>
                    <a:cubicBezTo>
                      <a:pt x="326" y="161"/>
                      <a:pt x="326" y="160"/>
                      <a:pt x="327" y="159"/>
                    </a:cubicBezTo>
                    <a:cubicBezTo>
                      <a:pt x="328" y="159"/>
                      <a:pt x="329" y="158"/>
                      <a:pt x="330" y="158"/>
                    </a:cubicBezTo>
                    <a:cubicBezTo>
                      <a:pt x="331" y="158"/>
                      <a:pt x="331" y="160"/>
                      <a:pt x="330" y="1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" name="椭圆 142"/>
              <p:cNvSpPr/>
              <p:nvPr>
                <p:custDataLst>
                  <p:tags r:id="rId22"/>
                </p:custDataLst>
              </p:nvPr>
            </p:nvSpPr>
            <p:spPr>
              <a:xfrm>
                <a:off x="9781" y="3395"/>
                <a:ext cx="90" cy="90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椭圆 143"/>
              <p:cNvSpPr/>
              <p:nvPr>
                <p:custDataLst>
                  <p:tags r:id="rId23"/>
                </p:custDataLst>
              </p:nvPr>
            </p:nvSpPr>
            <p:spPr>
              <a:xfrm>
                <a:off x="9168" y="3798"/>
                <a:ext cx="90" cy="90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椭圆 144"/>
              <p:cNvSpPr/>
              <p:nvPr>
                <p:custDataLst>
                  <p:tags r:id="rId24"/>
                </p:custDataLst>
              </p:nvPr>
            </p:nvSpPr>
            <p:spPr>
              <a:xfrm>
                <a:off x="9988" y="3512"/>
                <a:ext cx="48" cy="4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6" name="椭圆 145"/>
              <p:cNvSpPr/>
              <p:nvPr>
                <p:custDataLst>
                  <p:tags r:id="rId25"/>
                </p:custDataLst>
              </p:nvPr>
            </p:nvSpPr>
            <p:spPr>
              <a:xfrm>
                <a:off x="9168" y="3518"/>
                <a:ext cx="48" cy="4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7" name="椭圆 146"/>
              <p:cNvSpPr/>
              <p:nvPr>
                <p:custDataLst>
                  <p:tags r:id="rId26"/>
                </p:custDataLst>
              </p:nvPr>
            </p:nvSpPr>
            <p:spPr>
              <a:xfrm>
                <a:off x="9922" y="3755"/>
                <a:ext cx="48" cy="48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8" name="椭圆 147"/>
              <p:cNvSpPr/>
              <p:nvPr>
                <p:custDataLst>
                  <p:tags r:id="rId27"/>
                </p:custDataLst>
              </p:nvPr>
            </p:nvSpPr>
            <p:spPr>
              <a:xfrm>
                <a:off x="9306" y="3680"/>
                <a:ext cx="48" cy="4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7" name="文本框 156"/>
            <p:cNvSpPr txBox="1"/>
            <p:nvPr>
              <p:custDataLst>
                <p:tags r:id="rId28"/>
              </p:custDataLst>
            </p:nvPr>
          </p:nvSpPr>
          <p:spPr>
            <a:xfrm>
              <a:off x="9253" y="3471"/>
              <a:ext cx="604" cy="515"/>
            </a:xfrm>
            <a:prstGeom prst="rect">
              <a:avLst/>
            </a:prstGeom>
            <a:noFill/>
          </p:spPr>
          <p:txBody>
            <a:bodyPr wrap="square" rtlCol="0" anchor="ctr" anchorCtr="1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02</a:t>
              </a:r>
              <a:endParaRPr lang="en-US" altLang="zh-CN" sz="1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custDataLst>
      <p:tags r:id="rId29"/>
    </p:custData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7.3 查看进程状态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35" y="2212340"/>
            <a:ext cx="8916035" cy="406273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94543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201422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883" y="2284792"/>
            <a:ext cx="8382634" cy="38169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Linux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中，查看系统进程是日常运维和故障排查的基础操作。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命令用来查看系统的进程。命令格式：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ps  [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：显示所有用户的进程。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：以用户导向格式显示（包含用户、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CPU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、内存等信息）。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：显示无控制终端的进程（如守护进程）。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105" y="129286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查看系统的进程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160" y="2026285"/>
            <a:ext cx="9110345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）显示当前控制终端的进程。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[root@localhost ~] # ps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）列出所有的进程。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[root@localhost ~] # ps -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a</a:t>
            </a:r>
            <a:endParaRPr lang="en-US" altLang="zh-CN" sz="2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）详细显示所有包含其他使用者的进程。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[root@localhost ~] # ps 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-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au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7.3 查看进程状态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35" y="2212340"/>
            <a:ext cx="9582785" cy="406273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945435"/>
            <a:ext cx="427355" cy="398145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2014227"/>
            <a:ext cx="427355" cy="398145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427355" cy="398145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427355" cy="398145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935" y="2284730"/>
            <a:ext cx="9009380" cy="38169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前台进程在退出程序后会自动结束，在运行过程中可以按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Ctrl+C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组合键来终止；后台进程可以使用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kill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命令强行终止，其命令格式如下：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kill   [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][&lt;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信号代码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&gt;][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进程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ID]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选项说明：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-l&lt;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信号代码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：若不加信号代码，则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选项会列出全部的信号代码名称。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-s&lt;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信号名称或代码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：指定要发出的信号。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105" y="129286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终止进程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373505"/>
            <a:ext cx="10962005" cy="54927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）查看所有的信号代码。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[root@localhost ~] # kill -l</a:t>
            </a: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kill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能够发送的信息较多，每个信号都有对应的数值，比如，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SIGKL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信号的值是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9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，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SIGHUP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信号的值是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）终止进程操作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执行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vi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命令创建一个后台进程：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[root@localhost ~] #  vi test1 &amp;</a:t>
            </a: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显示进程的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PID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：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[root@localhost ~] # ps</a:t>
            </a: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使用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kill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命令终止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PID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为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6657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的进程：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[root@localhost ~]  # kill  -s  9  6657</a:t>
            </a: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执行完毕后查看进程是否终止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[root@localhost ~] # ps</a:t>
            </a: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7.3 查看进程状态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6"/>
            </p:custDataLst>
          </p:nvPr>
        </p:nvSpPr>
        <p:spPr>
          <a:xfrm>
            <a:off x="457200" y="1471295"/>
            <a:ext cx="11277600" cy="30867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3.实时监控进程。
和ps命令不同，top可以实时监控进程的状况。top默认自动5秒刷新一次。
【示例】
top屏幕每30秒刷新一次
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top -d 30
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7.3 查看进程状态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558755" y="168146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5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4.将作业放到后台执行。
</a:t>
            </a:r>
            <a:r>
              <a:rPr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在手工启动前台进程时，如果进程没有执行完毕，则可以使用Ctrl+Z组合键暂停进程的执行，然后可以使用bg命令将进程放到后台执行，前台继续其他任务。
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>
              <a:lnSpc>
                <a:spcPct val="125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【示例】
</a:t>
            </a:r>
            <a:r>
              <a:rPr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 # yes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5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用Ctrl+Z组合键暂停进程。
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bg %1
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5000"/>
              </a:lnSpc>
              <a:spcBef>
                <a:spcPts val="0"/>
              </a:spcBef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使用bg命令把进程放到后台执行，在bg命令中指定进程是通过作业ID作为参数来指定的，作业ID可以用jobs查看。
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7.3 查看进程状态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6"/>
            </p:custDataLst>
          </p:nvPr>
        </p:nvSpPr>
        <p:spPr>
          <a:xfrm>
            <a:off x="457200" y="1470025"/>
            <a:ext cx="11277600" cy="47942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查看后台作业。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jobs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命令用来查看后台作业。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[root@localhost ~] # more /etc/man.comfig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Ctrl+Z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组合键暂停进程。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[root@localhost ~] # jobs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[1] +Running yes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[2]+Stopped more /etc/man.comfig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上述命令中，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“1”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就是命令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“yes”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对应的作业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，正在后台运行；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“2”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就是命令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“more /etc/man.comfig”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对应的作业，已经暂停。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3.1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熟悉Linux命令基本结构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883" y="1977452"/>
            <a:ext cx="8382634" cy="38169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尽管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发行版普遍搭载图形化界面（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GUI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），但在实际开发、运维及系统管理中，命令行操作仍是高效完成复杂任务的首选工具。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命令行通过简洁的语法和强大的组合能力，能够直接调用系统内核功能，覆盖从文件管理到进程控制的几乎所有操作场景。总之，在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环境中使用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命令可以极大地提高开发效率。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7.3 查看进程状态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6"/>
            </p:custDataLst>
          </p:nvPr>
        </p:nvSpPr>
        <p:spPr>
          <a:xfrm>
            <a:off x="457200" y="1470025"/>
            <a:ext cx="11277600" cy="47942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将作业放到前台执行。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fg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命令用来把作业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“more /etc/man.comfig”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重新放到前台执行。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fg %2</a:t>
            </a:r>
            <a:endParaRPr lang="en-US"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3.8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作业调度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08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3.8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作业调度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6"/>
            </p:custDataLst>
          </p:nvPr>
        </p:nvSpPr>
        <p:spPr>
          <a:xfrm>
            <a:off x="457200" y="1470025"/>
            <a:ext cx="11277600" cy="42837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作业是在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Shell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中启动的一组相关进程，通常由一个或多个命令通过管道、后台运行等方式组合而成。它是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Shell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层面的概念，由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Shell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创建和管理，通常与用户的终端会话绑定，用于管理用户在终端中启动的任务。一般来说，进程和作业是可互换的。作业控制是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shell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提供的使用户能够在多个独立作业间进行切换的功能。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指定时刻执行任务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744220" y="1325880"/>
            <a:ext cx="10240010" cy="50412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Linux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命令用于在指定时间执行一次性任务，适合安排临时的延迟执行操作。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at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多种时间表达方式：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1.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绝对时间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charset="0"/>
              <a:buChar char="ü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具体时间（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小时制）：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 14:30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charset="0"/>
              <a:buChar char="ü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具体日期和时间：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 23:59 2025-06-15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charset="0"/>
              <a:buChar char="ü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相对时间：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 now + 30 minutes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分钟后）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2.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相对时间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ü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now + 2 hours：2 小时后</a:t>
            </a:r>
            <a:endParaRPr lang="en-US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ü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tomorrow：明天此时</a:t>
            </a:r>
            <a:endParaRPr lang="en-US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ü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noon：中午 12 点</a:t>
            </a:r>
            <a:endParaRPr lang="en-US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ü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midnight：午夜 0 点</a:t>
            </a:r>
            <a:endParaRPr lang="en-US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charset="0"/>
              <a:buChar char="ü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teatime：下午 4 点</a:t>
            </a:r>
            <a:endParaRPr lang="en-US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744220" y="1325880"/>
            <a:ext cx="10240010" cy="28378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天后的下午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点钟执行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/bin/ls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[root@localhost ~] # at 5pm + 3days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命令，首先进入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编辑界面，编辑完后按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Ctrl+D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组合键退出。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编辑界面中输入的命令要使用绝对路径。例如，输入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“/bin/ls”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而不是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“ls”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744220" y="1325880"/>
            <a:ext cx="10240010" cy="28378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）删除指定的作业序列。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at -d 1        //1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为对应的作业序号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查询作业序列使用命令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atq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，删除作业使用命令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atrm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8.2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设置周期性执行任务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61340" y="1079500"/>
            <a:ext cx="11173460" cy="53555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命令安排运行一次的作业较方便，但如果要重复运行程序，比如每周三凌晨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点进行数据备份，则使用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crontab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命令更为方便。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）编辑用户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crontab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作业。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每天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12:30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23:30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执行系统升级。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crontab -e</a:t>
            </a:r>
            <a:endParaRPr lang="en-US" altLang="zh-CN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 12,23 * * * apt-get update</a:t>
            </a:r>
            <a:endParaRPr lang="en-US" altLang="zh-CN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）查看用户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crontab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作业。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crontab -l</a:t>
            </a:r>
            <a:endParaRPr lang="en-US" altLang="zh-CN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）删除用户</a:t>
            </a: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crontab</a:t>
            </a:r>
            <a:r>
              <a:rPr lang="zh-CN" altLang="en-US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作业。</a:t>
            </a:r>
            <a:endParaRPr lang="zh-CN" altLang="en-US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9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crontab -r</a:t>
            </a:r>
            <a:endParaRPr lang="en-US" altLang="zh-CN" sz="1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en-US" altLang="zh-CN" sz="9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32890" y="2268220"/>
            <a:ext cx="8418830" cy="82423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命令格式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190" y="1402080"/>
            <a:ext cx="11484610" cy="1938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Linux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命令的标准格式为：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命令名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[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955" y="3340100"/>
            <a:ext cx="1107884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说明：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命令名：核心功能（如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ls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列出目录）。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选项：调整命令行为（通常以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开头）。选项可分为长选项和短选项。短选项为单字符，选项前使用一个减号“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，长选项为多个字符的组合，选项前使用两个减号“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。长选项只能单个使用，而短选项可以组合使用，例如“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ls -la”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参数：命令作用的目标（如文件名、目录路径）。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32890" y="1942465"/>
            <a:ext cx="8418830" cy="840105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138555" y="3181985"/>
            <a:ext cx="10814050" cy="26828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3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endParaRPr lang="zh-CN" altLang="en-US" sz="23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3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3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ls</a:t>
            </a:r>
            <a:r>
              <a:rPr lang="zh-CN" altLang="en-US" sz="23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：命令名，列出目录内容。</a:t>
            </a:r>
            <a:endParaRPr lang="zh-CN" altLang="en-US" sz="23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3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3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-l</a:t>
            </a:r>
            <a:r>
              <a:rPr lang="zh-CN" altLang="en-US" sz="23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：选项，以详细列表形式显示（包含权限、大小等）。</a:t>
            </a:r>
            <a:endParaRPr lang="zh-CN" altLang="en-US" sz="23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3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3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/home/user</a:t>
            </a:r>
            <a:r>
              <a:rPr lang="zh-CN" altLang="en-US" sz="23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：参数，指定操作的目录路径。</a:t>
            </a:r>
            <a:endParaRPr lang="zh-CN" altLang="en-US" sz="23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38320" y="206819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ls -l /home/user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7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1.2 Linux命令使用规则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1303059" y="1782958"/>
            <a:ext cx="4666607" cy="1193732"/>
          </a:xfrm>
          <a:prstGeom prst="rect">
            <a:avLst/>
          </a:prstGeom>
          <a:noFill/>
          <a:ln w="28575">
            <a:solidFill>
              <a:schemeClr val="dk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1303059" y="1782958"/>
            <a:ext cx="926984" cy="119373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5873135" y="1782958"/>
            <a:ext cx="81056" cy="119373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9"/>
            </p:custDataLst>
          </p:nvPr>
        </p:nvSpPr>
        <p:spPr>
          <a:xfrm flipH="1">
            <a:off x="1354640" y="1965702"/>
            <a:ext cx="838560" cy="84298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sz="3200" b="1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Montserrat Black"/>
              </a:rPr>
              <a:t>01</a:t>
            </a:r>
            <a:endParaRPr lang="en-US" sz="3200" b="1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ontserrat Black"/>
            </a:endParaRPr>
          </a:p>
        </p:txBody>
      </p:sp>
      <p:sp>
        <p:nvSpPr>
          <p:cNvPr id="14" name="TextBox 21"/>
          <p:cNvSpPr txBox="1"/>
          <p:nvPr>
            <p:custDataLst>
              <p:tags r:id="rId10"/>
            </p:custDataLst>
          </p:nvPr>
        </p:nvSpPr>
        <p:spPr>
          <a:xfrm flipH="1">
            <a:off x="2539530" y="1850013"/>
            <a:ext cx="3122861" cy="1064042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Linux 命令与参数区分大小写。</a:t>
            </a:r>
            <a:endParaRPr lang="zh-CN" altLang="en-US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6223071" y="1782958"/>
            <a:ext cx="4666607" cy="1193732"/>
          </a:xfrm>
          <a:prstGeom prst="rect">
            <a:avLst/>
          </a:prstGeom>
          <a:noFill/>
          <a:ln w="28575">
            <a:solidFill>
              <a:schemeClr val="dk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6223071" y="1782958"/>
            <a:ext cx="926984" cy="119373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13"/>
            </p:custDataLst>
          </p:nvPr>
        </p:nvSpPr>
        <p:spPr>
          <a:xfrm>
            <a:off x="10793147" y="1782958"/>
            <a:ext cx="81056" cy="119373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14"/>
            </p:custDataLst>
          </p:nvPr>
        </p:nvSpPr>
        <p:spPr>
          <a:xfrm flipH="1">
            <a:off x="6274652" y="1965702"/>
            <a:ext cx="838560" cy="84298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sz="3200" b="1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Montserrat Black"/>
              </a:rPr>
              <a:t>02</a:t>
            </a:r>
            <a:endParaRPr lang="en-US" sz="3200" b="1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ontserrat Black"/>
            </a:endParaRPr>
          </a:p>
        </p:txBody>
      </p:sp>
      <p:sp>
        <p:nvSpPr>
          <p:cNvPr id="11" name="TextBox 21"/>
          <p:cNvSpPr txBox="1"/>
          <p:nvPr>
            <p:custDataLst>
              <p:tags r:id="rId15"/>
            </p:custDataLst>
          </p:nvPr>
        </p:nvSpPr>
        <p:spPr>
          <a:xfrm flipH="1">
            <a:off x="7459542" y="1850013"/>
            <a:ext cx="3122861" cy="1064042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Linux命令通常不使用长选项。</a:t>
            </a:r>
            <a:endParaRPr lang="zh-CN" altLang="en-US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16"/>
            </p:custDataLst>
          </p:nvPr>
        </p:nvSpPr>
        <p:spPr>
          <a:xfrm>
            <a:off x="1303059" y="3289334"/>
            <a:ext cx="4666607" cy="1193732"/>
          </a:xfrm>
          <a:prstGeom prst="rect">
            <a:avLst/>
          </a:prstGeom>
          <a:noFill/>
          <a:ln w="28575">
            <a:solidFill>
              <a:schemeClr val="dk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17"/>
            </p:custDataLst>
          </p:nvPr>
        </p:nvSpPr>
        <p:spPr>
          <a:xfrm>
            <a:off x="1303059" y="3289334"/>
            <a:ext cx="926984" cy="119373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>
            <p:custDataLst>
              <p:tags r:id="rId18"/>
            </p:custDataLst>
          </p:nvPr>
        </p:nvSpPr>
        <p:spPr>
          <a:xfrm>
            <a:off x="5873135" y="3289334"/>
            <a:ext cx="81056" cy="119373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19"/>
            </p:custDataLst>
          </p:nvPr>
        </p:nvSpPr>
        <p:spPr>
          <a:xfrm flipH="1">
            <a:off x="1354640" y="3472078"/>
            <a:ext cx="838560" cy="84298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sz="3200" b="1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Montserrat Black"/>
              </a:rPr>
              <a:t>03</a:t>
            </a:r>
            <a:endParaRPr lang="en-US" sz="3200" b="1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ontserrat Black"/>
            </a:endParaRPr>
          </a:p>
        </p:txBody>
      </p:sp>
      <p:sp>
        <p:nvSpPr>
          <p:cNvPr id="18" name="TextBox 21"/>
          <p:cNvSpPr txBox="1"/>
          <p:nvPr>
            <p:custDataLst>
              <p:tags r:id="rId20"/>
            </p:custDataLst>
          </p:nvPr>
        </p:nvSpPr>
        <p:spPr>
          <a:xfrm flipH="1">
            <a:off x="2539530" y="3356389"/>
            <a:ext cx="3122861" cy="106404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某些特殊情况下，Linux命令中的选项和参数可以省略。</a:t>
            </a:r>
            <a:endParaRPr lang="zh-CN" altLang="en-US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21"/>
            </p:custDataLst>
          </p:nvPr>
        </p:nvSpPr>
        <p:spPr>
          <a:xfrm>
            <a:off x="6223071" y="3289334"/>
            <a:ext cx="4666607" cy="1193732"/>
          </a:xfrm>
          <a:prstGeom prst="rect">
            <a:avLst/>
          </a:prstGeom>
          <a:noFill/>
          <a:ln w="28575">
            <a:solidFill>
              <a:schemeClr val="dk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22"/>
            </p:custDataLst>
          </p:nvPr>
        </p:nvSpPr>
        <p:spPr>
          <a:xfrm>
            <a:off x="6223071" y="3289334"/>
            <a:ext cx="926984" cy="119373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>
            <p:custDataLst>
              <p:tags r:id="rId23"/>
            </p:custDataLst>
          </p:nvPr>
        </p:nvSpPr>
        <p:spPr>
          <a:xfrm>
            <a:off x="10793147" y="3289334"/>
            <a:ext cx="81056" cy="119373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24"/>
            </p:custDataLst>
          </p:nvPr>
        </p:nvSpPr>
        <p:spPr>
          <a:xfrm flipH="1">
            <a:off x="6274652" y="3472078"/>
            <a:ext cx="838560" cy="84298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sz="3200" b="1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Montserrat Black"/>
              </a:rPr>
              <a:t>04</a:t>
            </a:r>
            <a:endParaRPr lang="en-US" sz="3200" b="1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ontserrat Black"/>
            </a:endParaRPr>
          </a:p>
        </p:txBody>
      </p:sp>
      <p:sp>
        <p:nvSpPr>
          <p:cNvPr id="23" name="TextBox 21"/>
          <p:cNvSpPr txBox="1"/>
          <p:nvPr>
            <p:custDataLst>
              <p:tags r:id="rId25"/>
            </p:custDataLst>
          </p:nvPr>
        </p:nvSpPr>
        <p:spPr>
          <a:xfrm flipH="1">
            <a:off x="7459542" y="3356389"/>
            <a:ext cx="3122861" cy="106404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操作参数可以是文件，也可以是目录，有些命令必须使用多个操作参数。</a:t>
            </a:r>
            <a:endParaRPr lang="zh-CN" altLang="en-US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4" name="矩形 23"/>
          <p:cNvSpPr/>
          <p:nvPr>
            <p:custDataLst>
              <p:tags r:id="rId26"/>
            </p:custDataLst>
          </p:nvPr>
        </p:nvSpPr>
        <p:spPr>
          <a:xfrm>
            <a:off x="1303059" y="4795711"/>
            <a:ext cx="4666607" cy="1193732"/>
          </a:xfrm>
          <a:prstGeom prst="rect">
            <a:avLst/>
          </a:prstGeom>
          <a:noFill/>
          <a:ln w="28575">
            <a:solidFill>
              <a:schemeClr val="dk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27"/>
            </p:custDataLst>
          </p:nvPr>
        </p:nvSpPr>
        <p:spPr>
          <a:xfrm>
            <a:off x="1303059" y="4795711"/>
            <a:ext cx="926984" cy="119373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>
            <p:custDataLst>
              <p:tags r:id="rId28"/>
            </p:custDataLst>
          </p:nvPr>
        </p:nvSpPr>
        <p:spPr>
          <a:xfrm>
            <a:off x="5873135" y="4795711"/>
            <a:ext cx="81056" cy="1193732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<p:cNvSpPr txBox="1"/>
          <p:nvPr>
            <p:custDataLst>
              <p:tags r:id="rId29"/>
            </p:custDataLst>
          </p:nvPr>
        </p:nvSpPr>
        <p:spPr>
          <a:xfrm flipH="1">
            <a:off x="1354640" y="4978453"/>
            <a:ext cx="838560" cy="842981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sz="3200" b="1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Montserrat Black"/>
              </a:rPr>
              <a:t>05</a:t>
            </a:r>
            <a:endParaRPr lang="en-US" sz="3200" b="1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Montserrat Black"/>
            </a:endParaRPr>
          </a:p>
        </p:txBody>
      </p:sp>
      <p:sp>
        <p:nvSpPr>
          <p:cNvPr id="28" name="TextBox 21"/>
          <p:cNvSpPr txBox="1"/>
          <p:nvPr>
            <p:custDataLst>
              <p:tags r:id="rId30"/>
            </p:custDataLst>
          </p:nvPr>
        </p:nvSpPr>
        <p:spPr>
          <a:xfrm flipH="1">
            <a:off x="2539530" y="4862765"/>
            <a:ext cx="3122861" cy="106404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最简单的命令只有命令名，复杂的shell 命令可以有多个参数。</a:t>
            </a:r>
            <a:endParaRPr lang="zh-CN" altLang="en-US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1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3.2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使用命令行界面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3.2 使用命令行界面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277600" cy="19075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命令行界面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通常不支持鼠标操作，用户通过键盘输入命令，计算机接收到命令后，予以执行。大多数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发行版本提供了终端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，它是一个为用户提供命令行界面的窗口应用程序，用户能通过终端以命令行方式使用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‍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7"/>
            </p:custDataLst>
          </p:nvPr>
        </p:nvSpPr>
        <p:spPr>
          <a:xfrm>
            <a:off x="609600" y="3226435"/>
            <a:ext cx="10972800" cy="6413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200" spc="14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桌面——单击左上角的“活动”按钮——“终端”图标</a:t>
            </a:r>
            <a:endParaRPr lang="zh-CN" altLang="en-US" sz="2200" spc="14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8"/>
            </p:custDataLst>
          </p:nvPr>
        </p:nvCxnSpPr>
        <p:spPr>
          <a:xfrm flipH="1">
            <a:off x="609556" y="3989225"/>
            <a:ext cx="10972888" cy="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9"/>
            </p:custDataLst>
          </p:nvPr>
        </p:nvCxnSpPr>
        <p:spPr>
          <a:xfrm flipH="1">
            <a:off x="736556" y="3076095"/>
            <a:ext cx="10972888" cy="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6"/>
          <p:cNvSpPr txBox="1"/>
          <p:nvPr>
            <p:custDataLst>
              <p:tags r:id="rId10"/>
            </p:custDataLst>
          </p:nvPr>
        </p:nvSpPr>
        <p:spPr>
          <a:xfrm>
            <a:off x="609600" y="4389120"/>
            <a:ext cx="10972800" cy="8547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altLang="zh-CN" sz="2400" spc="14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 spc="14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用户在终端窗口中输入的命令将由shell执‍行。若要退出终端，可以单击终端窗口右上角的关闭按钮。</a:t>
            </a:r>
            <a:endParaRPr lang="zh-CN" altLang="en-US" sz="2400" spc="14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18475_1*i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1"/>
  <p:tag name="KSO_WM_UNIT_ISNUMDGMTITLE" val="0"/>
  <p:tag name="KSO_WM_UNIT_PRESET_TEXT" val="目 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18475_1*a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18475_1*i*2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8475_1*l_h_i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8475_1*l_h_f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8475_1*l_h_i*1_1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8475_1*l_h_i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3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8475_1*l_h_f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8475_1*l_h_i*1_2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8475_1*l_h_i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8475_1*l_h_f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8475_1*l_h_i*1_3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9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81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2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7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8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93.xml><?xml version="1.0" encoding="utf-8"?>
<p:tagLst xmlns:p="http://schemas.openxmlformats.org/presentationml/2006/main">
  <p:tag name="KSO_WM_BEAUTIFY_FLAG" val="#wm#"/>
  <p:tag name="KSO_WM_TEMPLATE_CATEGORY" val="diagram"/>
  <p:tag name="KSO_WM_TEMPLATE_INDEX" val="20218475"/>
  <p:tag name="KSO_WM_SLIDE_ID" val="diagram20218475_1"/>
  <p:tag name="KSO_WM_TEMPLATE_SUBCATEGORY" val="0"/>
  <p:tag name="KSO_WM_TEMPLATE_MASTER_TYPE" val="0"/>
  <p:tag name="KSO_WM_TEMPLATE_COLOR_TYPE" val="0"/>
  <p:tag name="KSO_WM_SLIDE_TYPE" val="contents"/>
  <p:tag name="KSO_WM_SLIDE_SUBTYPE" val="diag"/>
  <p:tag name="KSO_WM_SLIDE_ITEM_CNT" val="4"/>
  <p:tag name="KSO_WM_SLIDE_INDEX" val="1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BK_DARK_LIGHT" val="2"/>
  <p:tag name="KSO_WM_SLIDE_BACKGROUND_TYPE" val="general"/>
</p:tagLst>
</file>

<file path=ppt/tags/tag19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95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0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0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0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0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8&quot;,&quot;maxSize&quot;:{&quot;size1&quot;:20},&quot;minSize&quot;:{&quot;size1&quot;:11.2},&quot;normalSize&quot;:{&quot;size1&quot;:11.2},&quot;subLayout&quot;:[{&quot;id&quot;:&quot;2025-07-17T22:54:08&quot;,&quot;margin&quot;:{&quot;bottom&quot;:0.025999998673796654,&quot;left&quot;:1.2699999809265137,&quot;right&quot;:1.2699999809265137,&quot;top&quot;:0.4230000376701355},&quot;type&quot;:0},{&quot;id&quot;:&quot;2025-07-17T22:54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8&quot;,&quot;maxSize&quot;:{&quot;size1&quot;:20},&quot;minSize&quot;:{&quot;size1&quot;:11.2},&quot;normalSize&quot;:{&quot;size1&quot;:11.2},&quot;subLayout&quot;:[{&quot;id&quot;:&quot;2025-07-17T22:54:08&quot;,&quot;margin&quot;:{&quot;bottom&quot;:0.025999998673796654,&quot;left&quot;:1.2699999809265137,&quot;right&quot;:1.2699999809265137,&quot;top&quot;:0.4230000376701355},&quot;type&quot;:0},{&quot;id&quot;:&quot;2025-07-17T22:54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2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8&quot;,&quot;maxSize&quot;:{&quot;size1&quot;:20},&quot;minSize&quot;:{&quot;size1&quot;:11.2},&quot;normalSize&quot;:{&quot;size1&quot;:11.2},&quot;subLayout&quot;:[{&quot;id&quot;:&quot;2025-07-17T22:54:08&quot;,&quot;margin&quot;:{&quot;bottom&quot;:0.025999998673796654,&quot;left&quot;:1.2699999809265137,&quot;right&quot;:1.2699999809265137,&quot;top&quot;:0.4230000376701355},&quot;type&quot;:0},{&quot;id&quot;:&quot;2025-07-17T22:54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2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8985_5*l_h_i*1_1_1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8"/>
  <p:tag name="KSO_WM_DIAGRAM_VIRTUALLY_FRAME" val="{&quot;height&quot;:331.2192913385827,&quot;left&quot;:102.60307086614173,&quot;top&quot;:140.3903937007874,&quot;width&quot;:754.8518897637796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8985_5*l_h_i*1_1_3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DIAGRAM_VIRTUALLY_FRAME" val="{&quot;height&quot;:331.2192913385827,&quot;left&quot;:102.60307086614173,&quot;top&quot;:140.3903937007874,&quot;width&quot;:754.8518897637796}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8985_5*l_h_i*1_1_4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DIAGRAM_VIRTUALLY_FRAME" val="{&quot;height&quot;:331.2192913385827,&quot;left&quot;:102.60307086614173,&quot;top&quot;:140.3903937007874,&quot;width&quot;:754.8518897637796}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8985_5*l_h_i*1_1_2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TEXT_FILL_FORE_SCHEMECOLOR_INDEX_BRIGHTNESS" val="0"/>
  <p:tag name="KSO_WM_UNIT_TEXT_FILL_FORE_SCHEMECOLOR_INDEX" val="14"/>
  <p:tag name="KSO_WM_UNIT_TEXT_FILL_TYPE" val="1"/>
  <p:tag name="KSO_WM_UNIT_VALUE" val="1"/>
  <p:tag name="KSO_WM_DIAGRAM_VIRTUALLY_FRAME" val="{&quot;height&quot;:331.2192913385827,&quot;left&quot;:102.60307086614173,&quot;top&quot;:140.3903937007874,&quot;width&quot;:754.8518897637796}"/>
</p:tagLst>
</file>

<file path=ppt/tags/tag233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8985_5*l_h_f*1_1_1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UNIT_VALUE" val="45"/>
  <p:tag name="KSO_WM_CHIP_GROUPID" val="60a793352952b09bdbdcea72"/>
  <p:tag name="KSO_WM_CHIP_XID" val="60a793352952b09bdbdcea73"/>
  <p:tag name="KSO_WM_ASSEMBLE_CHIP_INDEX" val="f9f6f8230ee649e7842a7967dafa9d70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31.2192913385827,&quot;left&quot;:102.60307086614173,&quot;top&quot;:140.3903937007874,&quot;width&quot;:754.8518897637796}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8985_5*l_h_i*1_2_1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8"/>
  <p:tag name="KSO_WM_DIAGRAM_VIRTUALLY_FRAME" val="{&quot;height&quot;:331.2192913385827,&quot;left&quot;:102.60307086614173,&quot;top&quot;:140.3903937007874,&quot;width&quot;:754.8518897637796}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8985_5*l_h_i*1_2_3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DIAGRAM_VIRTUALLY_FRAME" val="{&quot;height&quot;:331.2192913385827,&quot;left&quot;:102.60307086614173,&quot;top&quot;:140.3903937007874,&quot;width&quot;:754.8518897637796}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8985_5*l_h_i*1_2_4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DIAGRAM_VIRTUALLY_FRAME" val="{&quot;height&quot;:331.2192913385827,&quot;left&quot;:102.60307086614173,&quot;top&quot;:140.3903937007874,&quot;width&quot;:754.8518897637796}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8985_5*l_h_i*1_2_2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TEXT_FILL_FORE_SCHEMECOLOR_INDEX_BRIGHTNESS" val="0"/>
  <p:tag name="KSO_WM_UNIT_TEXT_FILL_FORE_SCHEMECOLOR_INDEX" val="14"/>
  <p:tag name="KSO_WM_UNIT_TEXT_FILL_TYPE" val="1"/>
  <p:tag name="KSO_WM_UNIT_VALUE" val="1"/>
  <p:tag name="KSO_WM_DIAGRAM_VIRTUALLY_FRAME" val="{&quot;height&quot;:331.2192913385827,&quot;left&quot;:102.60307086614173,&quot;top&quot;:140.3903937007874,&quot;width&quot;:754.8518897637796}"/>
</p:tagLst>
</file>

<file path=ppt/tags/tag238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8985_5*l_h_f*1_2_1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UNIT_VALUE" val="45"/>
  <p:tag name="KSO_WM_CHIP_GROUPID" val="60a793352952b09bdbdcea72"/>
  <p:tag name="KSO_WM_CHIP_XID" val="60a793352952b09bdbdcea73"/>
  <p:tag name="KSO_WM_ASSEMBLE_CHIP_INDEX" val="f9f6f8230ee649e7842a7967dafa9d70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31.2192913385827,&quot;left&quot;:102.60307086614173,&quot;top&quot;:140.3903937007874,&quot;width&quot;:754.8518897637796}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8985_5*l_h_i*1_3_1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8"/>
  <p:tag name="KSO_WM_DIAGRAM_VIRTUALLY_FRAME" val="{&quot;height&quot;:331.2192913385827,&quot;left&quot;:102.60307086614173,&quot;top&quot;:140.3903937007874,&quot;width&quot;:754.8518897637796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8985_5*l_h_i*1_3_3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DIAGRAM_VIRTUALLY_FRAME" val="{&quot;height&quot;:331.2192913385827,&quot;left&quot;:102.60307086614173,&quot;top&quot;:140.3903937007874,&quot;width&quot;:754.8518897637796}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18985_5*l_h_i*1_3_4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DIAGRAM_VIRTUALLY_FRAME" val="{&quot;height&quot;:331.2192913385827,&quot;left&quot;:102.60307086614173,&quot;top&quot;:140.3903937007874,&quot;width&quot;:754.8518897637796}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8985_5*l_h_i*1_3_2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TEXT_FILL_FORE_SCHEMECOLOR_INDEX_BRIGHTNESS" val="0"/>
  <p:tag name="KSO_WM_UNIT_TEXT_FILL_FORE_SCHEMECOLOR_INDEX" val="14"/>
  <p:tag name="KSO_WM_UNIT_TEXT_FILL_TYPE" val="1"/>
  <p:tag name="KSO_WM_UNIT_VALUE" val="1"/>
  <p:tag name="KSO_WM_DIAGRAM_VIRTUALLY_FRAME" val="{&quot;height&quot;:331.2192913385827,&quot;left&quot;:102.60307086614173,&quot;top&quot;:140.3903937007874,&quot;width&quot;:754.8518897637796}"/>
</p:tagLst>
</file>

<file path=ppt/tags/tag243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8985_5*l_h_f*1_3_1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UNIT_VALUE" val="45"/>
  <p:tag name="KSO_WM_CHIP_GROUPID" val="60a793352952b09bdbdcea72"/>
  <p:tag name="KSO_WM_CHIP_XID" val="60a793352952b09bdbdcea73"/>
  <p:tag name="KSO_WM_ASSEMBLE_CHIP_INDEX" val="f9f6f8230ee649e7842a7967dafa9d70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31.2192913385827,&quot;left&quot;:102.60307086614173,&quot;top&quot;:140.3903937007874,&quot;width&quot;:754.8518897637796}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985_5*l_h_i*1_4_1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8"/>
  <p:tag name="KSO_WM_DIAGRAM_VIRTUALLY_FRAME" val="{&quot;height&quot;:331.2192913385827,&quot;left&quot;:102.60307086614173,&quot;top&quot;:140.3903937007874,&quot;width&quot;:754.8518897637796}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18985_5*l_h_i*1_4_3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DIAGRAM_VIRTUALLY_FRAME" val="{&quot;height&quot;:331.2192913385827,&quot;left&quot;:102.60307086614173,&quot;top&quot;:140.3903937007874,&quot;width&quot;:754.8518897637796}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18985_5*l_h_i*1_4_4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DIAGRAM_VIRTUALLY_FRAME" val="{&quot;height&quot;:331.2192913385827,&quot;left&quot;:102.60307086614173,&quot;top&quot;:140.3903937007874,&quot;width&quot;:754.8518897637796}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985_5*l_h_i*1_4_2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TEXT_FILL_FORE_SCHEMECOLOR_INDEX_BRIGHTNESS" val="0"/>
  <p:tag name="KSO_WM_UNIT_TEXT_FILL_FORE_SCHEMECOLOR_INDEX" val="14"/>
  <p:tag name="KSO_WM_UNIT_TEXT_FILL_TYPE" val="1"/>
  <p:tag name="KSO_WM_UNIT_VALUE" val="1"/>
  <p:tag name="KSO_WM_DIAGRAM_VIRTUALLY_FRAME" val="{&quot;height&quot;:331.2192913385827,&quot;left&quot;:102.60307086614173,&quot;top&quot;:140.3903937007874,&quot;width&quot;:754.8518897637796}"/>
</p:tagLst>
</file>

<file path=ppt/tags/tag248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985_5*l_h_f*1_4_1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UNIT_VALUE" val="45"/>
  <p:tag name="KSO_WM_CHIP_GROUPID" val="60a793352952b09bdbdcea72"/>
  <p:tag name="KSO_WM_CHIP_XID" val="60a793352952b09bdbdcea73"/>
  <p:tag name="KSO_WM_ASSEMBLE_CHIP_INDEX" val="f9f6f8230ee649e7842a7967dafa9d70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31.2192913385827,&quot;left&quot;:102.60307086614173,&quot;top&quot;:140.3903937007874,&quot;width&quot;:754.8518897637796}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18985_5*l_h_i*1_5_1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68"/>
  <p:tag name="KSO_WM_DIAGRAM_VIRTUALLY_FRAME" val="{&quot;height&quot;:331.2192913385827,&quot;left&quot;:102.60307086614173,&quot;top&quot;:140.3903937007874,&quot;width&quot;:754.8518897637796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18985_5*l_h_i*1_5_3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12"/>
  <p:tag name="KSO_WM_DIAGRAM_VIRTUALLY_FRAME" val="{&quot;height&quot;:331.2192913385827,&quot;left&quot;:102.60307086614173,&quot;top&quot;:140.3903937007874,&quot;width&quot;:754.8518897637796}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20218985_5*l_h_i*1_5_4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0"/>
  <p:tag name="KSO_WM_DIAGRAM_VIRTUALLY_FRAME" val="{&quot;height&quot;:331.2192913385827,&quot;left&quot;:102.60307086614173,&quot;top&quot;:140.3903937007874,&quot;width&quot;:754.8518897637796}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20218985_5*l_h_i*1_5_2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CHIP_GROUPID" val="60a793352952b09bdbdcea72"/>
  <p:tag name="KSO_WM_CHIP_XID" val="60a793352952b09bdbdcea73"/>
  <p:tag name="KSO_WM_ASSEMBLE_CHIP_INDEX" val="f9f6f8230ee649e7842a7967dafa9d70"/>
  <p:tag name="KSO_WM_UNIT_TEXT_FILL_FORE_SCHEMECOLOR_INDEX_BRIGHTNESS" val="0"/>
  <p:tag name="KSO_WM_UNIT_TEXT_FILL_FORE_SCHEMECOLOR_INDEX" val="14"/>
  <p:tag name="KSO_WM_UNIT_TEXT_FILL_TYPE" val="1"/>
  <p:tag name="KSO_WM_UNIT_VALUE" val="1"/>
  <p:tag name="KSO_WM_DIAGRAM_VIRTUALLY_FRAME" val="{&quot;height&quot;:331.2192913385827,&quot;left&quot;:102.60307086614173,&quot;top&quot;:140.3903937007874,&quot;width&quot;:754.8518897637796}"/>
</p:tagLst>
</file>

<file path=ppt/tags/tag253.xml><?xml version="1.0" encoding="utf-8"?>
<p:tagLst xmlns:p="http://schemas.openxmlformats.org/presentationml/2006/main">
  <p:tag name="KSO_WM_UNIT_SUBTYPE" val="a"/>
  <p:tag name="KSO_WM_UNIT_PRESET_TEXT" val="单击此处输入你的正文，文字是您思想的提炼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18985_5*l_h_f*1_5_1"/>
  <p:tag name="KSO_WM_TEMPLATE_CATEGORY" val="diagram"/>
  <p:tag name="KSO_WM_TEMPLATE_INDEX" val="20218985"/>
  <p:tag name="KSO_WM_UNIT_LAYERLEVEL" val="1_1_1"/>
  <p:tag name="KSO_WM_TAG_VERSION" val="1.0"/>
  <p:tag name="KSO_WM_BEAUTIFY_FLAG" val="#wm#"/>
  <p:tag name="KSO_WM_UNIT_VALUE" val="45"/>
  <p:tag name="KSO_WM_CHIP_GROUPID" val="60a793352952b09bdbdcea72"/>
  <p:tag name="KSO_WM_CHIP_XID" val="60a793352952b09bdbdcea73"/>
  <p:tag name="KSO_WM_ASSEMBLE_CHIP_INDEX" val="f9f6f8230ee649e7842a7967dafa9d70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31.2192913385827,&quot;left&quot;:102.60307086614173,&quot;top&quot;:140.3903937007874,&quot;width&quot;:754.8518897637796}"/>
</p:tagLst>
</file>

<file path=ppt/tags/tag25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8&quot;,&quot;maxSize&quot;:{&quot;size1&quot;:20},&quot;minSize&quot;:{&quot;size1&quot;:11.2},&quot;normalSize&quot;:{&quot;size1&quot;:11.2},&quot;subLayout&quot;:[{&quot;id&quot;:&quot;2025-07-17T22:54:08&quot;,&quot;margin&quot;:{&quot;bottom&quot;:0.025999998673796654,&quot;left&quot;:1.2699999809265137,&quot;right&quot;:1.2699999809265137,&quot;top&quot;:0.4230000376701355},&quot;type&quot;:0},{&quot;id&quot;:&quot;2025-07-17T22:54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56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6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8543_1*f*2"/>
  <p:tag name="KSO_WM_TEMPLATE_CATEGORY" val="diagram"/>
  <p:tag name="KSO_WM_TEMPLATE_INDEX" val="202085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72"/>
  <p:tag name="KSO_WM_UNIT_SHOW_EDIT_AREA_INDICATION" val="1"/>
  <p:tag name="KSO_WM_CHIP_GROUPID" val="5e6b05596848fb12bee65ac8"/>
  <p:tag name="KSO_WM_CHIP_XID" val="5e6b05596848fb12bee65aca"/>
  <p:tag name="KSO_WM_UNIT_DEC_AREA_ID" val="c5c944e3b76b4620a4dc630fb1fbf53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7431d86bb7fe4d6e9888095c02eb7ffc"/>
  <p:tag name="KSO_WM_UNIT_TEXT_FILL_FORE_SCHEMECOLOR_INDEX_BRIGHTNESS" val="0.25"/>
  <p:tag name="KSO_WM_UNIT_TEXT_FILL_FORE_SCHEMECOLOR_INDEX" val="13"/>
  <p:tag name="KSO_WM_UNIT_TEXT_FILL_TYPE" val="1"/>
  <p:tag name="KSO_WM_TEMPLATE_ASSEMBLE_XID" val="60656f594054ed1e2fb80875"/>
  <p:tag name="KSO_WM_TEMPLATE_ASSEMBLE_GROUPID" val="60656f594054ed1e2fb80875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543_1*i*5"/>
  <p:tag name="KSO_WM_TEMPLATE_CATEGORY" val="diagram"/>
  <p:tag name="KSO_WM_TEMPLATE_INDEX" val="20208543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DECOLORIZATION" val="1"/>
  <p:tag name="KSO_WM_UNIT_ADJUSTLAYOUT_ID" val="16"/>
  <p:tag name="KSO_WM_UNIT_BLOCK" val="0"/>
  <p:tag name="KSO_WM_UNIT_SM_LIMIT_TYPE" val="0"/>
  <p:tag name="KSO_WM_UNIT_DEC_AREA_ID" val="83f92cb10aa74a79936b5ff067452ab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c5c944e3b76b4620a4dc630fb1fbf53f&quot;,&quot;X&quot;:{&quot;Pos&quot;:1},&quot;Y&quot;:{&quot;Pos&quot;:2}},&quot;whChangeMode&quot;:0}"/>
  <p:tag name="KSO_WM_CHIP_GROUPID" val="5ef3209bc6295c63c1a2e089"/>
  <p:tag name="KSO_WM_CHIP_XID" val="5ef3209bc6295c63c1a2e08a"/>
  <p:tag name="KSO_WM_UNIT_LINE_FORE_SCHEMECOLOR_INDEX_BRIGHTNESS" val="-0.25"/>
  <p:tag name="KSO_WM_UNIT_LINE_FORE_SCHEMECOLOR_INDEX" val="14"/>
  <p:tag name="KSO_WM_UNIT_LINE_FILL_TYPE" val="2"/>
  <p:tag name="KSO_WM_TEMPLATE_ASSEMBLE_XID" val="60656f594054ed1e2fb80875"/>
  <p:tag name="KSO_WM_TEMPLATE_ASSEMBLE_GROUPID" val="60656f594054ed1e2fb80875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543_1*i*5"/>
  <p:tag name="KSO_WM_TEMPLATE_CATEGORY" val="diagram"/>
  <p:tag name="KSO_WM_TEMPLATE_INDEX" val="20208543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DECOLORIZATION" val="1"/>
  <p:tag name="KSO_WM_UNIT_ADJUSTLAYOUT_ID" val="16"/>
  <p:tag name="KSO_WM_UNIT_BLOCK" val="0"/>
  <p:tag name="KSO_WM_UNIT_SM_LIMIT_TYPE" val="0"/>
  <p:tag name="KSO_WM_UNIT_DEC_AREA_ID" val="83f92cb10aa74a79936b5ff067452ab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c5c944e3b76b4620a4dc630fb1fbf53f&quot;,&quot;X&quot;:{&quot;Pos&quot;:1},&quot;Y&quot;:{&quot;Pos&quot;:2}},&quot;whChangeMode&quot;:0}"/>
  <p:tag name="KSO_WM_CHIP_GROUPID" val="5ef3209bc6295c63c1a2e089"/>
  <p:tag name="KSO_WM_CHIP_XID" val="5ef3209bc6295c63c1a2e08a"/>
  <p:tag name="KSO_WM_UNIT_LINE_FORE_SCHEMECOLOR_INDEX_BRIGHTNESS" val="-0.25"/>
  <p:tag name="KSO_WM_UNIT_LINE_FORE_SCHEMECOLOR_INDEX" val="14"/>
  <p:tag name="KSO_WM_UNIT_LINE_FILL_TYPE" val="2"/>
  <p:tag name="KSO_WM_TEMPLATE_ASSEMBLE_XID" val="60656f594054ed1e2fb80875"/>
  <p:tag name="KSO_WM_TEMPLATE_ASSEMBLE_GROUPID" val="60656f594054ed1e2fb80875"/>
</p:tagLst>
</file>

<file path=ppt/tags/tag26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3"/>
  <p:tag name="KSO_WM_UNIT_ID" val="diagram20208543_1*f*3"/>
  <p:tag name="KSO_WM_TEMPLATE_CATEGORY" val="diagram"/>
  <p:tag name="KSO_WM_TEMPLATE_INDEX" val="202085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1"/>
  <p:tag name="KSO_WM_UNIT_SHOW_EDIT_AREA_INDICATION" val="1"/>
  <p:tag name="KSO_WM_CHIP_GROUPID" val="5e6b05596848fb12bee65ac8"/>
  <p:tag name="KSO_WM_CHIP_XID" val="5e6b05596848fb12bee65aca"/>
  <p:tag name="KSO_WM_UNIT_DEC_AREA_ID" val="6cd77d5329fd46adbacedd16966efa5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fe0eb5126f414a1faaa2ed11bc8494f3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594054ed1e2fb80875"/>
  <p:tag name="KSO_WM_TEMPLATE_ASSEMBLE_GROUPID" val="60656f594054ed1e2fb80875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8&quot;,&quot;maxSize&quot;:{&quot;size1&quot;:20},&quot;minSize&quot;:{&quot;size1&quot;:11.2},&quot;normalSize&quot;:{&quot;size1&quot;:11.2},&quot;subLayout&quot;:[{&quot;id&quot;:&quot;2025-07-17T22:54:08&quot;,&quot;margin&quot;:{&quot;bottom&quot;:0.025999998673796654,&quot;left&quot;:1.2699999809265137,&quot;right&quot;:1.2699999809265137,&quot;top&quot;:0.4230000376701355},&quot;type&quot;:0},{&quot;id&quot;:&quot;2025-07-17T22:54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72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7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8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8&quot;,&quot;maxSize&quot;:{&quot;size1&quot;:20},&quot;minSize&quot;:{&quot;size1&quot;:11.2},&quot;normalSize&quot;:{&quot;size1&quot;:11.2},&quot;subLayout&quot;:[{&quot;id&quot;:&quot;2025-07-17T22:54:08&quot;,&quot;margin&quot;:{&quot;bottom&quot;:0.025999998673796654,&quot;left&quot;:1.2699999809265137,&quot;right&quot;:1.2699999809265137,&quot;top&quot;:0.4230000376701355},&quot;type&quot;:0},{&quot;id&quot;:&quot;2025-07-17T22:54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8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87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2_1"/>
  <p:tag name="KSO_WM_UNIT_ID" val="diagram20210780_2*l_h_i*1_2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88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2_1"/>
  <p:tag name="KSO_WM_UNIT_ID" val="diagram20210780_2*l_h_f*1_2_1"/>
  <p:tag name="KSO_WM_UNIT_LAYERLEVEL" val="1_1_1"/>
  <p:tag name="KSO_WM_UNIT_VALUE" val="23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2_2"/>
  <p:tag name="KSO_WM_UNIT_ID" val="diagram20210780_2*l_h_i*1_2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3_1"/>
  <p:tag name="KSO_WM_UNIT_ID" val="diagram20210780_2*l_h_i*1_3_1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-0.5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f"/>
  <p:tag name="KSO_WM_UNIT_INDEX" val="1_3_1"/>
  <p:tag name="KSO_WM_UNIT_ID" val="diagram20210780_2*l_h_f*1_3_1"/>
  <p:tag name="KSO_WM_UNIT_LAYERLEVEL" val="1_1_1"/>
  <p:tag name="KSO_WM_UNIT_VALUE" val="22"/>
  <p:tag name="KSO_WM_UNIT_HIGHLIGHT" val="0"/>
  <p:tag name="KSO_WM_UNIT_COMPATIBLE" val="0"/>
  <p:tag name="KSO_WM_UNIT_PRESET_TEXT_INDEX" val="4"/>
  <p:tag name="KSO_WM_UNIT_PRESET_TEXT_LEN" val="12"/>
  <p:tag name="KSO_WM_DIAGRAM_GROUP_CODE" val="l1-1"/>
  <p:tag name="KSO_WM_UNIT_SUBTYPE" val="a"/>
  <p:tag name="KSO_WM_UNIT_NOCLEAR" val="0"/>
  <p:tag name="KSO_WM_UNIT_DIAGRAM_ISNUMVISUAL" val="0"/>
  <p:tag name="KSO_WM_UNIT_DIAGRAM_ISREFERUNIT" val="0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TEMPLATE_CATEGORY" val="diagram"/>
  <p:tag name="KSO_WM_TEMPLATE_INDEX" val="20210780"/>
  <p:tag name="KSO_WM_TAG_VERSION" val="1.0"/>
  <p:tag name="KSO_WM_UNIT_TYPE" val="l_h_i"/>
  <p:tag name="KSO_WM_UNIT_INDEX" val="1_3_2"/>
  <p:tag name="KSO_WM_UNIT_ID" val="diagram20210780_2*l_h_i*1_3_2"/>
  <p:tag name="KSO_WM_UNIT_LAYERLEVEL" val="1_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FILL_FORE_SCHEMECOLOR_INDEX_BRIGHTNESS" val="0"/>
  <p:tag name="KSO_WM_UNIT_FILL_FORE_SCHEMECOLOR_INDEX" val="7"/>
  <p:tag name="KSO_WM_UNIT_FILL_TYPE" val="1"/>
</p:tagLst>
</file>

<file path=ppt/tags/tag29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8&quot;,&quot;maxSize&quot;:{&quot;size1&quot;:20},&quot;minSize&quot;:{&quot;size1&quot;:11.2},&quot;normalSize&quot;:{&quot;size1&quot;:11.2},&quot;subLayout&quot;:[{&quot;id&quot;:&quot;2025-07-17T22:54:08&quot;,&quot;margin&quot;:{&quot;bottom&quot;:0.025999998673796654,&quot;left&quot;:1.2699999809265137,&quot;right&quot;:1.2699999809265137,&quot;top&quot;:0.4230000376701355},&quot;type&quot;:0},{&quot;id&quot;:&quot;2025-07-17T22:54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PLACING_PICTURE_MD4" val="0"/>
  <p:tag name="KSO_WM_UNIT_TYPE" val="i"/>
  <p:tag name="KSO_WM_UNIT_INDEX" val="1"/>
  <p:tag name="KSO_WM_UNIT_ID" val="diagram20209186_1*i*1"/>
  <p:tag name="KSO_WM_TEMPLATE_CATEGORY" val="diagram"/>
  <p:tag name="KSO_WM_TEMPLATE_INDEX" val="2020918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d6cd6af186d476c9916aca1cb6bc9cd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1}"/>
  <p:tag name="KSO_WM_CHIP_GROUPID" val="5f0d54168050c250ba656b67"/>
  <p:tag name="KSO_WM_CHIP_XID" val="5f0d54168050c250ba656b6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795"/>
  <p:tag name="KSO_WM_TEMPLATE_ASSEMBLE_XID" val="60656e8b4054ed1e2fb7fb32"/>
  <p:tag name="KSO_WM_TEMPLATE_ASSEMBLE_GROUPID" val="60656e8b4054ed1e2fb7fb32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PLACING_PICTURE_MD4" val="0"/>
  <p:tag name="KSO_WM_UNIT_TYPE" val="i"/>
  <p:tag name="KSO_WM_UNIT_INDEX" val="1"/>
  <p:tag name="KSO_WM_UNIT_ID" val="diagram20209186_1*i*1"/>
  <p:tag name="KSO_WM_TEMPLATE_CATEGORY" val="diagram"/>
  <p:tag name="KSO_WM_TEMPLATE_INDEX" val="2020918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d6cd6af186d476c9916aca1cb6bc9cd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1}"/>
  <p:tag name="KSO_WM_CHIP_GROUPID" val="5f0d54168050c250ba656b67"/>
  <p:tag name="KSO_WM_CHIP_XID" val="5f0d54168050c250ba656b6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795"/>
  <p:tag name="KSO_WM_TEMPLATE_ASSEMBLE_XID" val="60656e8b4054ed1e2fb7fb32"/>
  <p:tag name="KSO_WM_TEMPLATE_ASSEMBLE_GROUPID" val="60656e8b4054ed1e2fb7fb32"/>
</p:tagLst>
</file>

<file path=ppt/tags/tag30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8&quot;,&quot;maxSize&quot;:{&quot;size1&quot;:20},&quot;minSize&quot;:{&quot;size1&quot;:11.2},&quot;normalSize&quot;:{&quot;size1&quot;:11.2},&quot;subLayout&quot;:[{&quot;id&quot;:&quot;2025-07-17T22:54:08&quot;,&quot;margin&quot;:{&quot;bottom&quot;:0.025999998673796654,&quot;left&quot;:1.2699999809265137,&quot;right&quot;:1.2699999809265137,&quot;top&quot;:0.4230000376701355},&quot;type&quot;:0},{&quot;id&quot;:&quot;2025-07-17T22:54:0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0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673_1*f*1"/>
  <p:tag name="KSO_WM_TEMPLATE_CATEGORY" val="diagram"/>
  <p:tag name="KSO_WM_TEMPLATE_INDEX" val="2021367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25"/>
  <p:tag name="KSO_WM_UNIT_SHOW_EDIT_AREA_INDICATION" val="1"/>
  <p:tag name="KSO_WM_CHIP_GROUPID" val="5e6b05596848fb12bee65ac8"/>
  <p:tag name="KSO_WM_CHIP_XID" val="5e6b05596848fb12bee65aca"/>
  <p:tag name="KSO_WM_UNIT_DEC_AREA_ID" val="c5974a3a47a7438db28ffdaeb587b9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e2b0899fbad14fb9990a409e9b2989d8"/>
  <p:tag name="KSO_WM_UNIT_SUPPORT_UNIT_TYPE" val="[&quot;d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b54054ed1e2fb7fe8f"/>
  <p:tag name="KSO_WM_TEMPLATE_ASSEMBLE_GROUPID" val="60656eb54054ed1e2fb7fe8f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673_1*i*1"/>
  <p:tag name="KSO_WM_TEMPLATE_CATEGORY" val="diagram"/>
  <p:tag name="KSO_WM_TEMPLATE_INDEX" val="20213673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7a68b76df7a44bd8803cebad9e0ff01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c5974a3a47a7438db28ffdaeb587b99c&quot;,&quot;X&quot;:{&quot;Pos&quot;:1},&quot;Y&quot;:{&quot;Pos&quot;:1}},&quot;whChangeMode&quot;:1}"/>
  <p:tag name="KSO_WM_CHIP_GROUPID" val="5f5ee1ca4d6848d78f644aed"/>
  <p:tag name="KSO_WM_CHIP_XID" val="5f69675b553136823a5e61e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50"/>
  <p:tag name="KSO_WM_TEMPLATE_ASSEMBLE_XID" val="60656eb54054ed1e2fb7fe8f"/>
  <p:tag name="KSO_WM_TEMPLATE_ASSEMBLE_GROUPID" val="60656eb54054ed1e2fb7fe8f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673_1*i*2"/>
  <p:tag name="KSO_WM_TEMPLATE_CATEGORY" val="diagram"/>
  <p:tag name="KSO_WM_TEMPLATE_INDEX" val="20213673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f8361c95c6a14706b337364fb1f6f01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c5974a3a47a7438db28ffdaeb587b99c&quot;,&quot;X&quot;:{&quot;Pos&quot;:2},&quot;Y&quot;:{&quot;Pos&quot;:0}},&quot;whChangeMode&quot;:0}"/>
  <p:tag name="KSO_WM_CHIP_GROUPID" val="5f5ee1ca4d6848d78f644aed"/>
  <p:tag name="KSO_WM_CHIP_XID" val="5f69675b553136823a5e61e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6eb54054ed1e2fb7fe8f"/>
  <p:tag name="KSO_WM_TEMPLATE_ASSEMBLE_GROUPID" val="60656eb54054ed1e2fb7fe8f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673_1*i*3"/>
  <p:tag name="KSO_WM_TEMPLATE_CATEGORY" val="diagram"/>
  <p:tag name="KSO_WM_TEMPLATE_INDEX" val="20213673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78eaa76c012f411782417439eb047a85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c5974a3a47a7438db28ffdaeb587b99c&quot;,&quot;X&quot;:{&quot;Pos&quot;:0},&quot;Y&quot;:{&quot;Pos&quot;:2}},&quot;whChangeMode&quot;:0}"/>
  <p:tag name="KSO_WM_CHIP_GROUPID" val="5f5ee1ca4d6848d78f644aed"/>
  <p:tag name="KSO_WM_CHIP_XID" val="5f69675b553136823a5e61e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"/>
  <p:tag name="KSO_WM_TEMPLATE_ASSEMBLE_XID" val="60656eb54054ed1e2fb7fe8f"/>
  <p:tag name="KSO_WM_TEMPLATE_ASSEMBLE_GROUPID" val="60656eb54054ed1e2fb7fe8f"/>
</p:tagLst>
</file>

<file path=ppt/tags/tag31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9&quot;,&quot;maxSize&quot;:{&quot;size1&quot;:20},&quot;minSize&quot;:{&quot;size1&quot;:11.2},&quot;normalSize&quot;:{&quot;size1&quot;:11.2},&quot;subLayout&quot;:[{&quot;id&quot;:&quot;2025-07-17T22:54:09&quot;,&quot;margin&quot;:{&quot;bottom&quot;:0.025999998673796654,&quot;left&quot;:1.2699999809265137,&quot;right&quot;:1.2699999809265137,&quot;top&quot;:0.4230000376701355},&quot;type&quot;:0},{&quot;id&quot;:&quot;2025-07-17T22:54:0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1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9&quot;,&quot;maxSize&quot;:{&quot;size1&quot;:20},&quot;minSize&quot;:{&quot;size1&quot;:11.2},&quot;normalSize&quot;:{&quot;size1&quot;:11.2},&quot;subLayout&quot;:[{&quot;id&quot;:&quot;2025-07-17T22:54:09&quot;,&quot;margin&quot;:{&quot;bottom&quot;:0.025999998673796654,&quot;left&quot;:1.2699999809265137,&quot;right&quot;:1.2699999809265137,&quot;top&quot;:0.4230000376701355},&quot;type&quot;:0},{&quot;id&quot;:&quot;2025-07-17T22:54:0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2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9&quot;,&quot;maxSize&quot;:{&quot;size1&quot;:20},&quot;minSize&quot;:{&quot;size1&quot;:11.2},&quot;normalSize&quot;:{&quot;size1&quot;:11.2},&quot;subLayout&quot;:[{&quot;id&quot;:&quot;2025-07-17T22:54:09&quot;,&quot;margin&quot;:{&quot;bottom&quot;:0.025999998673796654,&quot;left&quot;:1.2699999809265137,&quot;right&quot;:1.2699999809265137,&quot;top&quot;:0.4230000376701355},&quot;type&quot;:0},{&quot;id&quot;:&quot;2025-07-17T22:54:0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9&quot;,&quot;maxSize&quot;:{&quot;size1&quot;:20},&quot;minSize&quot;:{&quot;size1&quot;:11.2},&quot;normalSize&quot;:{&quot;size1&quot;:11.2},&quot;subLayout&quot;:[{&quot;id&quot;:&quot;2025-07-17T22:54:09&quot;,&quot;margin&quot;:{&quot;bottom&quot;:0.025999998673796654,&quot;left&quot;:1.2699999809265137,&quot;right&quot;:1.2699999809265137,&quot;top&quot;:0.4230000376701355},&quot;type&quot;:0},{&quot;id&quot;:&quot;2025-07-17T22:54:0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4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9&quot;,&quot;maxSize&quot;:{&quot;size1&quot;:20},&quot;minSize&quot;:{&quot;size1&quot;:11.2},&quot;normalSize&quot;:{&quot;size1&quot;:11.2},&quot;subLayout&quot;:[{&quot;id&quot;:&quot;2025-07-17T22:54:09&quot;,&quot;margin&quot;:{&quot;bottom&quot;:0.025999998673796654,&quot;left&quot;:1.2699999809265137,&quot;right&quot;:1.2699999809265137,&quot;top&quot;:0.4230000376701355},&quot;type&quot;:0},{&quot;id&quot;:&quot;2025-07-17T22:54:0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44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4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1"/>
  <p:tag name="KSO_WM_UNIT_ID" val="diagram20215478_1*ζ_h_i*1_1_1"/>
  <p:tag name="KSO_WM_TEMPLATE_CATEGORY" val="diagram"/>
  <p:tag name="KSO_WM_TEMPLATE_INDEX" val="20215478"/>
  <p:tag name="KSO_WM_UNIT_LAYERLEVEL" val="1_1_1"/>
  <p:tag name="KSO_WM_TAG_VERSION" val="1.0"/>
  <p:tag name="KSO_WM_BEAUTIFY_FLAG" val="#wm#"/>
  <p:tag name="KSO_WM_UNIT_PICTURE_TOWARD" val="1"/>
  <p:tag name="KSO_WM_UNIT_PICTURE_DOCKSIDE" val="cb,ct"/>
  <p:tag name="KSO_WM_UNIT_DIAGRAM_MODELTYPE" val="creativePicture"/>
  <p:tag name="KSO_WM_UNIT_USESOURCEFORMAT_APPLY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2.xml><?xml version="1.0" encoding="utf-8"?>
<p:tagLst xmlns:p="http://schemas.openxmlformats.org/presentationml/2006/main">
  <p:tag name="KSO_WM_UNIT_VALUE" val="1904*1786"/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d"/>
  <p:tag name="KSO_WM_UNIT_INDEX" val="1_1_1"/>
  <p:tag name="KSO_WM_UNIT_ID" val="diagram20215478_1*ζ_h_d*1_1_1"/>
  <p:tag name="KSO_WM_TEMPLATE_CATEGORY" val="diagram"/>
  <p:tag name="KSO_WM_TEMPLATE_INDEX" val="20215478"/>
  <p:tag name="KSO_WM_UNIT_LAYERLEVEL" val="1_1_1"/>
  <p:tag name="KSO_WM_TAG_VERSION" val="1.0"/>
  <p:tag name="KSO_WM_BEAUTIFY_FLAG" val="#wm#"/>
  <p:tag name="KSO_WM_UNIT_PICTURE_TOWARD" val="1"/>
  <p:tag name="KSO_WM_UNIT_PICTURE_DOCKSIDE" val="cb,ct"/>
  <p:tag name="KSO_WM_UNIT_DIAGRAM_MODELTYPE" val="creativePicture"/>
  <p:tag name="KSO_WM_UNIT_USESOURCEFORMAT_APPLY" val="1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2"/>
  <p:tag name="KSO_WM_UNIT_ID" val="diagram20215478_1*ζ_h_i*1_1_2"/>
  <p:tag name="KSO_WM_TEMPLATE_CATEGORY" val="diagram"/>
  <p:tag name="KSO_WM_TEMPLATE_INDEX" val="20215478"/>
  <p:tag name="KSO_WM_UNIT_LAYERLEVEL" val="1_1_1"/>
  <p:tag name="KSO_WM_TAG_VERSION" val="1.0"/>
  <p:tag name="KSO_WM_BEAUTIFY_FLAG" val="#wm#"/>
  <p:tag name="KSO_WM_UNIT_PICTURE_TOWARD" val="1"/>
  <p:tag name="KSO_WM_UNIT_PICTURE_DOCKSIDE" val="cb,ct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3"/>
  <p:tag name="KSO_WM_UNIT_ID" val="diagram20215478_1*ζ_h_i*1_1_3"/>
  <p:tag name="KSO_WM_TEMPLATE_CATEGORY" val="diagram"/>
  <p:tag name="KSO_WM_TEMPLATE_INDEX" val="20215478"/>
  <p:tag name="KSO_WM_UNIT_LAYERLEVEL" val="1_1_1"/>
  <p:tag name="KSO_WM_TAG_VERSION" val="1.0"/>
  <p:tag name="KSO_WM_BEAUTIFY_FLAG" val="#wm#"/>
  <p:tag name="KSO_WM_UNIT_PICTURE_TOWARD" val="1"/>
  <p:tag name="KSO_WM_UNIT_PICTURE_DOCKSIDE" val="cb,ct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ζ_h_i"/>
  <p:tag name="KSO_WM_UNIT_INDEX" val="1_1_4"/>
  <p:tag name="KSO_WM_UNIT_ID" val="diagram20215478_1*ζ_h_i*1_1_4"/>
  <p:tag name="KSO_WM_TEMPLATE_CATEGORY" val="diagram"/>
  <p:tag name="KSO_WM_TEMPLATE_INDEX" val="20215478"/>
  <p:tag name="KSO_WM_UNIT_LAYERLEVEL" val="1_1_1"/>
  <p:tag name="KSO_WM_TAG_VERSION" val="1.0"/>
  <p:tag name="KSO_WM_BEAUTIFY_FLAG" val="#wm#"/>
  <p:tag name="KSO_WM_UNIT_PICTURE_TOWARD" val="1"/>
  <p:tag name="KSO_WM_UNIT_PICTURE_DOCKSIDE" val="cb,ct"/>
  <p:tag name="KSO_WM_UNIT_DIAGRAM_MODELTYPE" val="creativePicture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083_1*f*1"/>
  <p:tag name="KSO_WM_TEMPLATE_CATEGORY" val="diagram"/>
  <p:tag name="KSO_WM_TEMPLATE_INDEX" val="2021708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0b5e953b8ecf441ca4383feb1f3f00d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dd13586027a3420c82af94eb6fddc829"/>
  <p:tag name="KSO_WM_UNIT_TEXT_FILL_FORE_SCHEMECOLOR_INDEX_BRIGHTNESS" val="0.25"/>
  <p:tag name="KSO_WM_UNIT_TEXT_FILL_FORE_SCHEMECOLOR_INDEX" val="13"/>
  <p:tag name="KSO_WM_UNIT_TEXT_FILL_TYPE" val="1"/>
  <p:tag name="KSO_WM_TEMPLATE_ASSEMBLE_XID" val="6065705a4054ed1e2fb814d5"/>
  <p:tag name="KSO_WM_TEMPLATE_ASSEMBLE_GROUPID" val="6065705a4054ed1e2fb814d5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5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SLIDE_ID" val="diagram20217083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7083"/>
  <p:tag name="KSO_WM_SLIDE_LAYOUT" val="a_d_f"/>
  <p:tag name="KSO_WM_SLIDE_LAYOUT_CNT" val="1_1_1"/>
  <p:tag name="KSO_WM_SLIDE_TYPE" val="text"/>
  <p:tag name="KSO_WM_SLIDE_SUBTYPE" val="picTxt"/>
  <p:tag name="KSO_WM_SLIDE_LAYOUTTYPE" val="topbottom"/>
  <p:tag name="KSO_WM_SLIDE_SIZE" val="888*540"/>
  <p:tag name="KSO_WM_SLIDE_POSITION" val="0*0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direction&quot;:1,&quot;id&quot;:&quot;2021-04-01T16:16:20&quot;,&quot;maxSize&quot;:{&quot;size1&quot;:62.6},&quot;minSize&quot;:{&quot;size1&quot;:37.5},&quot;normalSize&quot;:{&quot;size1&quot;:52.2875},&quot;subLayout&quot;:[{&quot;id&quot;:&quot;2021-04-01T16:16:20&quot;,&quot;margin&quot;:{&quot;bottom&quot;:0,&quot;left&quot;:0,&quot;right&quot;:0.02600000612437725,&quot;top&quot;:0},&quot;type&quot;:0},{&quot;id&quot;:&quot;2021-04-01T16:16:20&quot;,&quot;maxSize&quot;:{&quot;size1&quot;:56.49868810441759},&quot;minSize&quot;:{&quot;size1&quot;:20.898688104417587},&quot;normalSize&quot;:{&quot;size1&quot;:28.132021437750918},&quot;subLayout&quot;:[{&quot;id&quot;:&quot;2021-04-01T16:16:20&quot;,&quot;margin&quot;:{&quot;bottom&quot;:0.02600000612437725,&quot;left&quot;:1.6670000553131104,&quot;right&quot;:2.5399999618530273,&quot;top&quot;:1.6929999589920044},&quot;type&quot;:0},{&quot;id&quot;:&quot;2021-04-01T16:16:20&quot;,&quot;margin&quot;:{&quot;bottom&quot;:1.6929999589920044,&quot;left&quot;:1.6670000553131104,&quot;right&quot;:2.5399999618530273,&quot;top&quot;:0.8199999928474426},&quot;type&quot;:0}],&quot;type&quot;:0}],&quot;type&quot;:0}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df8d8998712faa657abe0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t&quot;,&quot;lm&quot;,&quot;cb&quot;],&quot;fill_id&quot;:&quot;183eaf374f714a84b2c54a128e6c3011&quot;,&quot;fill_align&quot;:&quot;cm&quot;,&quot;chip_types&quot;:[&quot;picture&quot;]},{&quot;text_align&quot;:&quot;lb&quot;,&quot;text_direction&quot;:&quot;horizontal&quot;,&quot;support_big_font&quot;:false,&quot;picture_toward&quot;:0,&quot;picture_dockside&quot;:[],&quot;fill_id&quot;:&quot;80f4446c8ea64aa2a1ac5860ca22fbd5&quot;,&quot;fill_align&quot;:&quot;lb&quot;,&quot;chip_types&quot;:[&quot;text&quot;,&quot;header&quot;]},{&quot;text_align&quot;:&quot;lt&quot;,&quot;text_direction&quot;:&quot;horizontal&quot;,&quot;support_big_font&quot;:false,&quot;picture_toward&quot;:0,&quot;picture_dockside&quot;:[],&quot;fill_id&quot;:&quot;1385868f4354430e9671fb4142dbf48b&quot;,&quot;fill_align&quot;:&quot;lt&quot;,&quot;chip_types&quot;:[&quot;text&quot;]}]]"/>
  <p:tag name="KSO_WM_CHIP_DECFILLPROP" val="[]"/>
  <p:tag name="KSO_WM_CHIP_GROUPID" val="5fadf8d8998712faa657abdf"/>
  <p:tag name="KSO_WM_SLIDE_SUPPORT_FEATURE_TYPE" val="8"/>
  <p:tag name="KSO_WM_TEMPLATE_ASSEMBLE_XID" val="6065705a4054ed1e2fb814d5"/>
  <p:tag name="KSO_WM_TEMPLATE_ASSEMBLE_GROUPID" val="6065705a4054ed1e2fb814d5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6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6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9&quot;,&quot;maxSize&quot;:{&quot;size1&quot;:20},&quot;minSize&quot;:{&quot;size1&quot;:11.2},&quot;normalSize&quot;:{&quot;size1&quot;:11.2},&quot;subLayout&quot;:[{&quot;id&quot;:&quot;2025-07-17T22:54:09&quot;,&quot;margin&quot;:{&quot;bottom&quot;:0.025999998673796654,&quot;left&quot;:1.2699999809265137,&quot;right&quot;:1.2699999809265137,&quot;top&quot;:0.4230000376701355},&quot;type&quot;:0},{&quot;id&quot;:&quot;2025-07-17T22:54:0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9&quot;,&quot;maxSize&quot;:{&quot;size1&quot;:20},&quot;minSize&quot;:{&quot;size1&quot;:11.2},&quot;normalSize&quot;:{&quot;size1&quot;:11.2},&quot;subLayout&quot;:[{&quot;id&quot;:&quot;2025-07-17T22:54:09&quot;,&quot;margin&quot;:{&quot;bottom&quot;:0.025999998673796654,&quot;left&quot;:1.2699999809265137,&quot;right&quot;:1.2699999809265137,&quot;top&quot;:0.4230000376701355},&quot;type&quot;:0},{&quot;id&quot;:&quot;2025-07-17T22:54:0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7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7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9&quot;,&quot;maxSize&quot;:{&quot;size1&quot;:20},&quot;minSize&quot;:{&quot;size1&quot;:11.2},&quot;normalSize&quot;:{&quot;size1&quot;:11.2},&quot;subLayout&quot;:[{&quot;id&quot;:&quot;2025-07-17T22:54:09&quot;,&quot;margin&quot;:{&quot;bottom&quot;:0.025999998673796654,&quot;left&quot;:1.2699999809265137,&quot;right&quot;:1.2699999809265137,&quot;top&quot;:0.4230000376701355},&quot;type&quot;:0},{&quot;id&quot;:&quot;2025-07-17T22:54:0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673_1*f*1"/>
  <p:tag name="KSO_WM_TEMPLATE_CATEGORY" val="diagram"/>
  <p:tag name="KSO_WM_TEMPLATE_INDEX" val="2021367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25"/>
  <p:tag name="KSO_WM_UNIT_SHOW_EDIT_AREA_INDICATION" val="1"/>
  <p:tag name="KSO_WM_CHIP_GROUPID" val="5e6b05596848fb12bee65ac8"/>
  <p:tag name="KSO_WM_CHIP_XID" val="5e6b05596848fb12bee65aca"/>
  <p:tag name="KSO_WM_UNIT_DEC_AREA_ID" val="c5974a3a47a7438db28ffdaeb587b9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e2b0899fbad14fb9990a409e9b2989d8"/>
  <p:tag name="KSO_WM_UNIT_SUPPORT_UNIT_TYPE" val="[&quot;d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b54054ed1e2fb7fe8f"/>
  <p:tag name="KSO_WM_TEMPLATE_ASSEMBLE_GROUPID" val="60656eb54054ed1e2fb7fe8f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673_1*i*1"/>
  <p:tag name="KSO_WM_TEMPLATE_CATEGORY" val="diagram"/>
  <p:tag name="KSO_WM_TEMPLATE_INDEX" val="20213673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7a68b76df7a44bd8803cebad9e0ff01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c5974a3a47a7438db28ffdaeb587b99c&quot;,&quot;X&quot;:{&quot;Pos&quot;:1},&quot;Y&quot;:{&quot;Pos&quot;:1}},&quot;whChangeMode&quot;:1}"/>
  <p:tag name="KSO_WM_CHIP_GROUPID" val="5f5ee1ca4d6848d78f644aed"/>
  <p:tag name="KSO_WM_CHIP_XID" val="5f69675b553136823a5e61e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450"/>
  <p:tag name="KSO_WM_TEMPLATE_ASSEMBLE_XID" val="60656eb54054ed1e2fb7fe8f"/>
  <p:tag name="KSO_WM_TEMPLATE_ASSEMBLE_GROUPID" val="60656eb54054ed1e2fb7fe8f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673_1*i*2"/>
  <p:tag name="KSO_WM_TEMPLATE_CATEGORY" val="diagram"/>
  <p:tag name="KSO_WM_TEMPLATE_INDEX" val="20213673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f8361c95c6a14706b337364fb1f6f01e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c5974a3a47a7438db28ffdaeb587b99c&quot;,&quot;X&quot;:{&quot;Pos&quot;:2},&quot;Y&quot;:{&quot;Pos&quot;:0}},&quot;whChangeMode&quot;:0}"/>
  <p:tag name="KSO_WM_CHIP_GROUPID" val="5f5ee1ca4d6848d78f644aed"/>
  <p:tag name="KSO_WM_CHIP_XID" val="5f69675b553136823a5e61e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"/>
  <p:tag name="KSO_WM_TEMPLATE_ASSEMBLE_XID" val="60656eb54054ed1e2fb7fe8f"/>
  <p:tag name="KSO_WM_TEMPLATE_ASSEMBLE_GROUPID" val="60656eb54054ed1e2fb7fe8f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673_1*i*3"/>
  <p:tag name="KSO_WM_TEMPLATE_CATEGORY" val="diagram"/>
  <p:tag name="KSO_WM_TEMPLATE_INDEX" val="20213673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78eaa76c012f411782417439eb047a85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c5974a3a47a7438db28ffdaeb587b99c&quot;,&quot;X&quot;:{&quot;Pos&quot;:0},&quot;Y&quot;:{&quot;Pos&quot;:2}},&quot;whChangeMode&quot;:0}"/>
  <p:tag name="KSO_WM_CHIP_GROUPID" val="5f5ee1ca4d6848d78f644aed"/>
  <p:tag name="KSO_WM_CHIP_XID" val="5f69675b553136823a5e61e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"/>
  <p:tag name="KSO_WM_TEMPLATE_ASSEMBLE_XID" val="60656eb54054ed1e2fb7fe8f"/>
  <p:tag name="KSO_WM_TEMPLATE_ASSEMBLE_GROUPID" val="60656eb54054ed1e2fb7fe8f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8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8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12-02T14:37:56&quot;,&quot;maxSize&quot;:{&quot;size1&quot;:20},&quot;minSize&quot;:{&quot;size1&quot;:11.2},&quot;normalSize&quot;:{&quot;size1&quot;:11.2},&quot;subLayout&quot;:[{&quot;id&quot;:&quot;2025-12-02T14:37:56&quot;,&quot;margin&quot;:{&quot;bottom&quot;:0.025999998673796654,&quot;left&quot;:1.2699999809265137,&quot;right&quot;:1.2699999809265137,&quot;top&quot;:0.4230000376701355},&quot;type&quot;:0},{&quot;id&quot;:&quot;2025-12-02T14:37:56&quot;,&quot;margin&quot;:{&quot;bottom&quot;:0.847000002861023,&quot;left&quot;:1.2699999809265137,&quot;right&quot;:1.2699999809265137,&quot;top&quot;:1.2699999809265137},&quot;type&quot;:0}],&quot;type&quot;:0}"/>
</p:tagLst>
</file>

<file path=ppt/tags/tag38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89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9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9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9&quot;,&quot;maxSize&quot;:{&quot;size1&quot;:20},&quot;minSize&quot;:{&quot;size1&quot;:11.2},&quot;normalSize&quot;:{&quot;size1&quot;:11.2},&quot;subLayout&quot;:[{&quot;id&quot;:&quot;2025-07-17T22:54:09&quot;,&quot;margin&quot;:{&quot;bottom&quot;:0.025999998673796654,&quot;left&quot;:1.2699999809265137,&quot;right&quot;:1.2699999809265137,&quot;top&quot;:0.4230000376701355},&quot;type&quot;:0},{&quot;id&quot;:&quot;2025-07-17T22:54:0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0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0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4:09&quot;,&quot;maxSize&quot;:{&quot;size1&quot;:20},&quot;minSize&quot;:{&quot;size1&quot;:11.2},&quot;normalSize&quot;:{&quot;size1&quot;:11.2},&quot;subLayout&quot;:[{&quot;id&quot;:&quot;2025-07-17T22:54:09&quot;,&quot;margin&quot;:{&quot;bottom&quot;:0.025999998673796654,&quot;left&quot;:1.2699999809265137,&quot;right&quot;:1.2699999809265137,&quot;top&quot;:0.4230000376701355},&quot;type&quot;:0},{&quot;id&quot;:&quot;2025-07-17T22:54:0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406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0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1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4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4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4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4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42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2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4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4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4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43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43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3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3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6840_1*m_h_f*1_1_1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6840_1*m_h_a*1_1_1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PRESET_TEXT" val="输入标题"/>
  <p:tag name="KSO_WM_UNIT_TEXT_FILL_FORE_SCHEMECOLOR_INDEX_BRIGHTNESS" val="0.15"/>
  <p:tag name="KSO_WM_UNIT_TEXT_FILL_FORE_SCHEMECOLOR_INDEX" val="13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4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6840_1*m_h_f*1_2_1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4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06840_1*m_h_a*1_2_1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PRESET_TEXT" val="输入标题"/>
  <p:tag name="KSO_WM_UNIT_TEXT_FILL_FORE_SCHEMECOLOR_INDEX_BRIGHTNESS" val="0.15"/>
  <p:tag name="KSO_WM_UNIT_TEXT_FILL_FORE_SCHEMECOLOR_INDEX" val="13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06840_1*m_i*1_1"/>
  <p:tag name="KSO_WM_TEMPLATE_CATEGORY" val="diagram"/>
  <p:tag name="KSO_WM_TEMPLATE_INDEX" val="20206840"/>
  <p:tag name="KSO_WM_UNIT_LAYERLEVEL" val="1_1"/>
  <p:tag name="KSO_WM_TAG_VERSION" val="1.0"/>
  <p:tag name="KSO_WM_BEAUTIFY_FLAG" val="#wm#"/>
  <p:tag name="KSO_WM_UNIT_LINE_FORE_SCHEMECOLOR_INDEX_BRIGHTNESS" val="-0.15"/>
  <p:tag name="KSO_WM_UNIT_LINE_FORE_SCHEMECOLOR_INDEX" val="14"/>
  <p:tag name="KSO_WM_UNIT_LINE_FILL_TYPE" val="2"/>
  <p:tag name="KSO_WM_DIAGRAM_VIRTUALLY_FRAME" val="{&quot;height&quot;:357.02385826771655,&quot;left&quot;:90.45480314960628,&quot;top&quot;:127.48448818897637,&quot;width&quot;:816.7983464566929}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6840_1*m_h_i*1_1_1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DIAGRAM_VIRTUALLY_FRAME" val="{&quot;height&quot;:357.02385826771655,&quot;left&quot;:90.45480314960628,&quot;top&quot;:127.48448818897637,&quot;width&quot;:816.7983464566929}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6840_1*m_h_i*1_1_2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6840_1*m_h_i*1_1_3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6840_1*m_h_i*1_1_4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06840_1*m_h_i*1_1_5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206840_1*m_h_i*1_1_6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"/>
  <p:tag name="KSO_WM_UNIT_ID" val="diagram20206840_1*m_h_i*1_1_7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"/>
  <p:tag name="KSO_WM_UNIT_ID" val="diagram20206840_1*m_h_i*1_1_8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9"/>
  <p:tag name="KSO_WM_UNIT_ID" val="diagram20206840_1*m_h_i*1_1_9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6840_1*m_h_i*1_2_1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DIAGRAM_VIRTUALLY_FRAME" val="{&quot;height&quot;:357.02385826771655,&quot;left&quot;:90.45480314960628,&quot;top&quot;:127.48448818897637,&quot;width&quot;:816.7983464566929}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6840_1*m_h_i*1_2_2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6840_1*m_h_i*1_2_3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6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6840_1*m_h_i*1_2_4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6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206840_1*m_h_i*1_2_5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"/>
  <p:tag name="KSO_WM_UNIT_ID" val="diagram20206840_1*m_h_i*1_2_6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"/>
  <p:tag name="KSO_WM_UNIT_ID" val="diagram20206840_1*m_h_i*1_2_7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6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"/>
  <p:tag name="KSO_WM_UNIT_ID" val="diagram20206840_1*m_h_i*1_2_8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9"/>
  <p:tag name="KSO_WM_UNIT_ID" val="diagram20206840_1*m_h_i*1_2_9"/>
  <p:tag name="KSO_WM_TEMPLATE_CATEGORY" val="diagram"/>
  <p:tag name="KSO_WM_TEMPLATE_INDEX" val="2020684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57.02385826771655,&quot;left&quot;:90.45480314960628,&quot;top&quot;:127.48448818897637,&quot;width&quot;:816.7983464566929}"/>
</p:tagLst>
</file>

<file path=ppt/tags/tag46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4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4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4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4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47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7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8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48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4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4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49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49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9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9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0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0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4"/>
</p:tagLst>
</file>

<file path=ppt/tags/tag50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1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4"/>
</p:tagLst>
</file>

<file path=ppt/tags/tag51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1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1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4"/>
</p:tagLst>
</file>

<file path=ppt/tags/tag51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2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2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4"/>
</p:tagLst>
</file>

<file path=ppt/tags/tag52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2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528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53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5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3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3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4"/>
</p:tagLst>
</file>

<file path=ppt/tags/tag53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4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4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54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5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55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5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5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55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2&quot;,&quot;maxSize&quot;:{&quot;size1&quot;:20},&quot;minSize&quot;:{&quot;size1&quot;:11.2},&quot;normalSize&quot;:{&quot;size1&quot;:11.2},&quot;subLayout&quot;:[{&quot;id&quot;:&quot;2025-07-18T20:45:52&quot;,&quot;margin&quot;:{&quot;bottom&quot;:0.025999998673796654,&quot;left&quot;:1.2699999809265137,&quot;right&quot;:1.2699999809265137,&quot;top&quot;:0.4230000376701355},&quot;type&quot;:0},{&quot;id&quot;:&quot;2025-07-18T20:45:5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6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6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56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0:45:53&quot;,&quot;maxSize&quot;:{&quot;size1&quot;:20},&quot;minSize&quot;:{&quot;size1&quot;:11.2},&quot;normalSize&quot;:{&quot;size1&quot;:11.2},&quot;subLayout&quot;:[{&quot;id&quot;:&quot;2025-07-18T20:45:53&quot;,&quot;margin&quot;:{&quot;bottom&quot;:0.025999998673796654,&quot;left&quot;:1.2699999809265137,&quot;right&quot;:1.2699999809265137,&quot;top&quot;:0.4230000376701355},&quot;type&quot;:0},{&quot;id&quot;:&quot;2025-07-18T20:45:5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7417</Words>
  <Application>WPS 演示</Application>
  <PresentationFormat>宽屏</PresentationFormat>
  <Paragraphs>434</Paragraphs>
  <Slides>46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65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汉仪旗黑-85S</vt:lpstr>
      <vt:lpstr>Segoe UI</vt:lpstr>
      <vt:lpstr>Wingdings</vt:lpstr>
      <vt:lpstr>Montserrat Black</vt:lpstr>
      <vt:lpstr>Times New Roman</vt:lpstr>
      <vt:lpstr>Arial Unicode MS</vt:lpstr>
      <vt:lpstr>Arial</vt:lpstr>
      <vt:lpstr>Montserrat</vt:lpstr>
      <vt:lpstr>Wingdings</vt:lpstr>
      <vt:lpstr>Arial Black</vt:lpstr>
      <vt:lpstr>Office 主题​​</vt:lpstr>
      <vt:lpstr>1_Office 主题​​</vt:lpstr>
      <vt:lpstr>项目三  使用Linux命进行常规操作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白玉羚</cp:lastModifiedBy>
  <cp:revision>57</cp:revision>
  <dcterms:created xsi:type="dcterms:W3CDTF">2025-07-17T14:54:00Z</dcterms:created>
  <dcterms:modified xsi:type="dcterms:W3CDTF">2025-12-02T06:44:30Z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/>
  </property>
</Properties>
</file>