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6"/>
  </p:notesMasterIdLst>
  <p:handoutMasterIdLst>
    <p:handoutMasterId r:id="rId53"/>
  </p:handoutMasterIdLst>
  <p:sldIdLst>
    <p:sldId id="257" r:id="rId4"/>
    <p:sldId id="322" r:id="rId5"/>
    <p:sldId id="344" r:id="rId7"/>
    <p:sldId id="260" r:id="rId8"/>
    <p:sldId id="262" r:id="rId9"/>
    <p:sldId id="263" r:id="rId10"/>
    <p:sldId id="308" r:id="rId11"/>
    <p:sldId id="269" r:id="rId12"/>
    <p:sldId id="310" r:id="rId13"/>
    <p:sldId id="270" r:id="rId14"/>
    <p:sldId id="271" r:id="rId15"/>
    <p:sldId id="272" r:id="rId16"/>
    <p:sldId id="311" r:id="rId17"/>
    <p:sldId id="312" r:id="rId18"/>
    <p:sldId id="278" r:id="rId19"/>
    <p:sldId id="280" r:id="rId20"/>
    <p:sldId id="314" r:id="rId21"/>
    <p:sldId id="315" r:id="rId22"/>
    <p:sldId id="316" r:id="rId23"/>
    <p:sldId id="320" r:id="rId24"/>
    <p:sldId id="319" r:id="rId25"/>
    <p:sldId id="321" r:id="rId26"/>
    <p:sldId id="290" r:id="rId27"/>
    <p:sldId id="303" r:id="rId28"/>
    <p:sldId id="345" r:id="rId29"/>
    <p:sldId id="323" r:id="rId30"/>
    <p:sldId id="324" r:id="rId31"/>
    <p:sldId id="325" r:id="rId32"/>
    <p:sldId id="326" r:id="rId33"/>
    <p:sldId id="327" r:id="rId34"/>
    <p:sldId id="328" r:id="rId35"/>
    <p:sldId id="329" r:id="rId36"/>
    <p:sldId id="346" r:id="rId37"/>
    <p:sldId id="330" r:id="rId38"/>
    <p:sldId id="331" r:id="rId39"/>
    <p:sldId id="333" r:id="rId40"/>
    <p:sldId id="347" r:id="rId41"/>
    <p:sldId id="334" r:id="rId42"/>
    <p:sldId id="335" r:id="rId43"/>
    <p:sldId id="336" r:id="rId44"/>
    <p:sldId id="348" r:id="rId45"/>
    <p:sldId id="349" r:id="rId46"/>
    <p:sldId id="338" r:id="rId47"/>
    <p:sldId id="339" r:id="rId48"/>
    <p:sldId id="340" r:id="rId49"/>
    <p:sldId id="341" r:id="rId50"/>
    <p:sldId id="342" r:id="rId51"/>
    <p:sldId id="343" r:id="rId52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幸全" initials="幸全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18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7" Type="http://schemas.openxmlformats.org/officeDocument/2006/relationships/commentAuthors" Target="commentAuthors.xml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handoutMaster" Target="handoutMasters/handoutMaster1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5" Type="http://schemas.openxmlformats.org/officeDocument/2006/relationships/tags" Target="../tags/tag32.xml"/><Relationship Id="rId14" Type="http://schemas.openxmlformats.org/officeDocument/2006/relationships/tags" Target="../tags/tag31.xml"/><Relationship Id="rId13" Type="http://schemas.openxmlformats.org/officeDocument/2006/relationships/tags" Target="../tags/tag30.xml"/><Relationship Id="rId12" Type="http://schemas.openxmlformats.org/officeDocument/2006/relationships/tags" Target="../tags/tag29.xml"/><Relationship Id="rId11" Type="http://schemas.openxmlformats.org/officeDocument/2006/relationships/tags" Target="../tags/tag28.xml"/><Relationship Id="rId10" Type="http://schemas.openxmlformats.org/officeDocument/2006/relationships/tags" Target="../tags/tag27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1" Type="http://schemas.openxmlformats.org/officeDocument/2006/relationships/tags" Target="../tags/tag81.xml"/><Relationship Id="rId10" Type="http://schemas.openxmlformats.org/officeDocument/2006/relationships/tags" Target="../tags/tag80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tags" Target="../tags/tag88.xml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3" Type="http://schemas.openxmlformats.org/officeDocument/2006/relationships/tags" Target="../tags/tag100.xml"/><Relationship Id="rId12" Type="http://schemas.openxmlformats.org/officeDocument/2006/relationships/tags" Target="../tags/tag99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18.xml"/><Relationship Id="rId8" Type="http://schemas.openxmlformats.org/officeDocument/2006/relationships/tags" Target="../tags/tag117.xml"/><Relationship Id="rId7" Type="http://schemas.openxmlformats.org/officeDocument/2006/relationships/tags" Target="../tags/tag116.xml"/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1" Type="http://schemas.openxmlformats.org/officeDocument/2006/relationships/tags" Target="../tags/tag120.xml"/><Relationship Id="rId10" Type="http://schemas.openxmlformats.org/officeDocument/2006/relationships/tags" Target="../tags/tag119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28.xml"/><Relationship Id="rId8" Type="http://schemas.openxmlformats.org/officeDocument/2006/relationships/tags" Target="../tags/tag127.xml"/><Relationship Id="rId7" Type="http://schemas.openxmlformats.org/officeDocument/2006/relationships/tags" Target="../tags/tag126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1" Type="http://schemas.openxmlformats.org/officeDocument/2006/relationships/tags" Target="../tags/tag130.xml"/><Relationship Id="rId10" Type="http://schemas.openxmlformats.org/officeDocument/2006/relationships/tags" Target="../tags/tag129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38.xml"/><Relationship Id="rId8" Type="http://schemas.openxmlformats.org/officeDocument/2006/relationships/tags" Target="../tags/tag137.xml"/><Relationship Id="rId7" Type="http://schemas.openxmlformats.org/officeDocument/2006/relationships/tags" Target="../tags/tag136.xml"/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3" Type="http://schemas.openxmlformats.org/officeDocument/2006/relationships/tags" Target="../tags/tag142.xml"/><Relationship Id="rId12" Type="http://schemas.openxmlformats.org/officeDocument/2006/relationships/tags" Target="../tags/tag141.xml"/><Relationship Id="rId11" Type="http://schemas.openxmlformats.org/officeDocument/2006/relationships/tags" Target="../tags/tag140.xml"/><Relationship Id="rId10" Type="http://schemas.openxmlformats.org/officeDocument/2006/relationships/tags" Target="../tags/tag139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tags" Target="../tags/tag148.xml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3" Type="http://schemas.openxmlformats.org/officeDocument/2006/relationships/tags" Target="../tags/tag154.xml"/><Relationship Id="rId12" Type="http://schemas.openxmlformats.org/officeDocument/2006/relationships/tags" Target="../tags/tag153.xml"/><Relationship Id="rId11" Type="http://schemas.openxmlformats.org/officeDocument/2006/relationships/tags" Target="../tags/tag152.xml"/><Relationship Id="rId10" Type="http://schemas.openxmlformats.org/officeDocument/2006/relationships/tags" Target="../tags/tag151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-127311" y="5"/>
            <a:ext cx="12429370" cy="2108195"/>
            <a:chOff x="-127311" y="5"/>
            <a:chExt cx="12429370" cy="2108195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 rot="4971377">
              <a:off x="5633770" y="-4560088"/>
              <a:ext cx="907207" cy="12429370"/>
            </a:xfrm>
            <a:custGeom>
              <a:avLst/>
              <a:gdLst>
                <a:gd name="connsiteX0" fmla="*/ 0 w 1132861"/>
                <a:gd name="connsiteY0" fmla="*/ 0 h 12429370"/>
                <a:gd name="connsiteX1" fmla="*/ 421422 w 1132861"/>
                <a:gd name="connsiteY1" fmla="*/ 52817 h 12429370"/>
                <a:gd name="connsiteX2" fmla="*/ 1132861 w 1132861"/>
                <a:gd name="connsiteY2" fmla="*/ 12429370 h 12429370"/>
                <a:gd name="connsiteX3" fmla="*/ 0 w 1132861"/>
                <a:gd name="connsiteY3" fmla="*/ 12287388 h 12429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2861" h="12429370">
                  <a:moveTo>
                    <a:pt x="0" y="0"/>
                  </a:moveTo>
                  <a:lnTo>
                    <a:pt x="421422" y="52817"/>
                  </a:lnTo>
                  <a:lnTo>
                    <a:pt x="1132861" y="12429370"/>
                  </a:lnTo>
                  <a:lnTo>
                    <a:pt x="0" y="1228738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/>
            <p:cNvSpPr/>
            <p:nvPr>
              <p:custDataLst>
                <p:tags r:id="rId4"/>
              </p:custDataLst>
            </p:nvPr>
          </p:nvSpPr>
          <p:spPr>
            <a:xfrm rot="5400000">
              <a:off x="5215200" y="-5215203"/>
              <a:ext cx="1761592" cy="12192007"/>
            </a:xfrm>
            <a:custGeom>
              <a:avLst/>
              <a:gdLst>
                <a:gd name="connsiteX0" fmla="*/ 0 w 1930397"/>
                <a:gd name="connsiteY0" fmla="*/ 12192007 h 12192007"/>
                <a:gd name="connsiteX1" fmla="*/ 0 w 1930397"/>
                <a:gd name="connsiteY1" fmla="*/ 0 h 12192007"/>
                <a:gd name="connsiteX2" fmla="*/ 758239 w 1930397"/>
                <a:gd name="connsiteY2" fmla="*/ 0 h 12192007"/>
                <a:gd name="connsiteX3" fmla="*/ 1930397 w 1930397"/>
                <a:gd name="connsiteY3" fmla="*/ 12192007 h 12192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0397" h="12192007">
                  <a:moveTo>
                    <a:pt x="0" y="12192007"/>
                  </a:moveTo>
                  <a:lnTo>
                    <a:pt x="0" y="0"/>
                  </a:lnTo>
                  <a:lnTo>
                    <a:pt x="758239" y="0"/>
                  </a:lnTo>
                  <a:lnTo>
                    <a:pt x="1930397" y="1219200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/>
            <p:cNvSpPr/>
            <p:nvPr>
              <p:custDataLst>
                <p:tags r:id="rId5"/>
              </p:custDataLst>
            </p:nvPr>
          </p:nvSpPr>
          <p:spPr>
            <a:xfrm rot="5107084">
              <a:off x="4552342" y="-3275210"/>
              <a:ext cx="536239" cy="9742831"/>
            </a:xfrm>
            <a:custGeom>
              <a:avLst/>
              <a:gdLst>
                <a:gd name="connsiteX0" fmla="*/ 0 w 587624"/>
                <a:gd name="connsiteY0" fmla="*/ 0 h 9742831"/>
                <a:gd name="connsiteX1" fmla="*/ 587624 w 587624"/>
                <a:gd name="connsiteY1" fmla="*/ 9742831 h 9742831"/>
                <a:gd name="connsiteX2" fmla="*/ 0 w 587624"/>
                <a:gd name="connsiteY2" fmla="*/ 9685968 h 9742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7624" h="9742831">
                  <a:moveTo>
                    <a:pt x="0" y="0"/>
                  </a:moveTo>
                  <a:lnTo>
                    <a:pt x="587624" y="9742831"/>
                  </a:lnTo>
                  <a:lnTo>
                    <a:pt x="0" y="968596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15897560">
              <a:off x="9001004" y="-1390393"/>
              <a:ext cx="846410" cy="5663579"/>
            </a:xfrm>
            <a:custGeom>
              <a:avLst/>
              <a:gdLst>
                <a:gd name="connsiteX0" fmla="*/ 927517 w 927517"/>
                <a:gd name="connsiteY0" fmla="*/ 5663579 h 5663579"/>
                <a:gd name="connsiteX1" fmla="*/ 0 w 927517"/>
                <a:gd name="connsiteY1" fmla="*/ 5577535 h 5663579"/>
                <a:gd name="connsiteX2" fmla="*/ 419317 w 927517"/>
                <a:gd name="connsiteY2" fmla="*/ 0 h 566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7517" h="5663579">
                  <a:moveTo>
                    <a:pt x="927517" y="5663579"/>
                  </a:moveTo>
                  <a:lnTo>
                    <a:pt x="0" y="5577535"/>
                  </a:lnTo>
                  <a:lnTo>
                    <a:pt x="419317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等腰三角形 11"/>
          <p:cNvSpPr/>
          <p:nvPr userDrawn="1">
            <p:custDataLst>
              <p:tags r:id="rId7"/>
            </p:custDataLst>
          </p:nvPr>
        </p:nvSpPr>
        <p:spPr>
          <a:xfrm rot="16200000">
            <a:off x="7826138" y="2492134"/>
            <a:ext cx="997432" cy="7734300"/>
          </a:xfrm>
          <a:prstGeom prst="triangle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2730319" y="2702794"/>
            <a:ext cx="7117545" cy="1118535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600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9"/>
            </p:custDataLst>
          </p:nvPr>
        </p:nvSpPr>
        <p:spPr>
          <a:xfrm>
            <a:off x="2730319" y="3886684"/>
            <a:ext cx="7117545" cy="676319"/>
          </a:xfrm>
        </p:spPr>
        <p:txBody>
          <a:bodyPr lIns="90000" tIns="46800" rIns="90000" bIns="46800" anchor="t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8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3"/>
            </p:custDataLst>
          </p:nvPr>
        </p:nvSpPr>
        <p:spPr>
          <a:xfrm>
            <a:off x="3630542" y="4681986"/>
            <a:ext cx="2523129" cy="412826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r">
              <a:lnSpc>
                <a:spcPct val="100000"/>
              </a:lnSpc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4" hasCustomPrompt="1"/>
            <p:custDataLst>
              <p:tags r:id="rId14"/>
            </p:custDataLst>
          </p:nvPr>
        </p:nvSpPr>
        <p:spPr>
          <a:xfrm>
            <a:off x="6402188" y="4681986"/>
            <a:ext cx="2523127" cy="412826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l">
              <a:lnSpc>
                <a:spcPct val="100000"/>
              </a:lnSpc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4001597" y="5613400"/>
            <a:ext cx="8190403" cy="1244600"/>
            <a:chOff x="4001597" y="5613400"/>
            <a:chExt cx="8190403" cy="1244600"/>
          </a:xfrm>
        </p:grpSpPr>
        <p:sp>
          <p:nvSpPr>
            <p:cNvPr id="8" name="任意多边形: 形状 7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9" name="等腰三角形 8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 userDrawn="1">
            <p:custDataLst>
              <p:tags r:id="rId5"/>
            </p:custDataLst>
          </p:nvPr>
        </p:nvGrpSpPr>
        <p:grpSpPr>
          <a:xfrm>
            <a:off x="5187002" y="2377388"/>
            <a:ext cx="570170" cy="707886"/>
            <a:chOff x="10608342" y="5053054"/>
            <a:chExt cx="1583658" cy="1966165"/>
          </a:xfrm>
        </p:grpSpPr>
        <p:sp>
          <p:nvSpPr>
            <p:cNvPr id="11" name="任意多边形: 形状 10"/>
            <p:cNvSpPr/>
            <p:nvPr>
              <p:custDataLst>
                <p:tags r:id="rId6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>
              <p:custDataLst>
                <p:tags r:id="rId7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85000" lnSpcReduction="10000"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 userDrawn="1">
            <p:custDataLst>
              <p:tags r:id="rId8"/>
            </p:custDataLst>
          </p:nvPr>
        </p:nvGrpSpPr>
        <p:grpSpPr>
          <a:xfrm rot="10800000">
            <a:off x="-1" y="0"/>
            <a:ext cx="12192000" cy="1244600"/>
            <a:chOff x="4001597" y="5613400"/>
            <a:chExt cx="8190403" cy="1244600"/>
          </a:xfrm>
        </p:grpSpPr>
        <p:sp>
          <p:nvSpPr>
            <p:cNvPr id="15" name="任意多边形: 形状 14"/>
            <p:cNvSpPr/>
            <p:nvPr>
              <p:custDataLst>
                <p:tags r:id="rId9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>
              <p:custDataLst>
                <p:tags r:id="rId10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3500907" y="3090044"/>
            <a:ext cx="5190185" cy="740727"/>
          </a:xfrm>
        </p:spPr>
        <p:txBody>
          <a:bodyPr lIns="90170" tIns="46990" rIns="90170" bIns="0" anchor="b" anchorCtr="0">
            <a:normAutofit/>
          </a:bodyPr>
          <a:lstStyle>
            <a:lvl1pPr algn="ctr">
              <a:defRPr sz="4000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3500907" y="3883113"/>
            <a:ext cx="5190185" cy="1477027"/>
          </a:xfrm>
        </p:spPr>
        <p:txBody>
          <a:bodyPr lIns="90170" tIns="0" rIns="90170" bIns="4699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20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10608342" y="5053054"/>
            <a:ext cx="1583658" cy="1966165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3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>
              <p:custDataLst>
                <p:tags r:id="rId4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3588374" y="2588654"/>
            <a:ext cx="5015250" cy="1519707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0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lIns="90170" tIns="46990" rIns="90170" bIns="4699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grpSp>
        <p:nvGrpSpPr>
          <p:cNvPr id="6" name="组合 5"/>
          <p:cNvGrpSpPr/>
          <p:nvPr userDrawn="1">
            <p:custDataLst>
              <p:tags r:id="rId6"/>
            </p:custDataLst>
          </p:nvPr>
        </p:nvGrpSpPr>
        <p:grpSpPr>
          <a:xfrm flipH="1">
            <a:off x="8603626" y="3112882"/>
            <a:ext cx="436739" cy="542227"/>
            <a:chOff x="10608342" y="5053054"/>
            <a:chExt cx="1583658" cy="1966165"/>
          </a:xfrm>
        </p:grpSpPr>
        <p:sp>
          <p:nvSpPr>
            <p:cNvPr id="7" name="任意多边形: 形状 6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170" tIns="46990" rIns="90170" bIns="46990" rtlCol="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8" name="等腰三角形 7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170" tIns="46990" rIns="90170" bIns="46990" rtlCol="0" anchor="ctr">
              <a:normAutofit fontScale="55000" lnSpcReduction="20000"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9" name="组合 8"/>
          <p:cNvGrpSpPr/>
          <p:nvPr userDrawn="1">
            <p:custDataLst>
              <p:tags r:id="rId9"/>
            </p:custDataLst>
          </p:nvPr>
        </p:nvGrpSpPr>
        <p:grpSpPr>
          <a:xfrm>
            <a:off x="3151635" y="3119499"/>
            <a:ext cx="436739" cy="542227"/>
            <a:chOff x="10608342" y="5053054"/>
            <a:chExt cx="1583658" cy="1966165"/>
          </a:xfrm>
        </p:grpSpPr>
        <p:sp>
          <p:nvSpPr>
            <p:cNvPr id="10" name="任意多边形: 形状 9"/>
            <p:cNvSpPr/>
            <p:nvPr>
              <p:custDataLst>
                <p:tags r:id="rId10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170" tIns="46990" rIns="90170" bIns="46990" rtlCol="0" anchor="ctr">
              <a:norm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" name="等腰三角形 10"/>
            <p:cNvSpPr/>
            <p:nvPr>
              <p:custDataLst>
                <p:tags r:id="rId11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170" tIns="46990" rIns="90170" bIns="46990" rtlCol="0" anchor="ctr">
              <a:normAutofit fontScale="55000" lnSpcReduction="20000"/>
            </a:bodyPr>
            <a:lstStyle/>
            <a:p>
              <a:pPr algn="ctr"/>
              <a:endParaRPr lang="zh-CN" altLang="en-US" dirty="0"/>
            </a:p>
          </p:txBody>
        </p:sp>
      </p:grp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9" name="任意多边形: 形状 8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5"/>
            </p:custDataLst>
          </p:nvPr>
        </p:nvSpPr>
        <p:spPr>
          <a:xfrm>
            <a:off x="838200" y="794326"/>
            <a:ext cx="10515600" cy="540484"/>
          </a:xfrm>
        </p:spPr>
        <p:txBody>
          <a:bodyPr>
            <a:normAutofit/>
          </a:bodyPr>
          <a:lstStyle>
            <a:lvl1pPr>
              <a:defRPr sz="2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pSp>
        <p:nvGrpSpPr>
          <p:cNvPr id="11" name="组合 10"/>
          <p:cNvGrpSpPr/>
          <p:nvPr userDrawn="1">
            <p:custDataLst>
              <p:tags r:id="rId3"/>
            </p:custDataLst>
          </p:nvPr>
        </p:nvGrpSpPr>
        <p:grpSpPr>
          <a:xfrm rot="16200000">
            <a:off x="11009630" y="351790"/>
            <a:ext cx="737870" cy="916305"/>
            <a:chOff x="10608342" y="5053054"/>
            <a:chExt cx="1583658" cy="1966165"/>
          </a:xfrm>
        </p:grpSpPr>
        <p:sp>
          <p:nvSpPr>
            <p:cNvPr id="12" name="任意多边形: 形状 11"/>
            <p:cNvSpPr/>
            <p:nvPr>
              <p:custDataLst>
                <p:tags r:id="rId4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13" name="等腰三角形 12"/>
            <p:cNvSpPr/>
            <p:nvPr>
              <p:custDataLst>
                <p:tags r:id="rId5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  <p:grpSp>
        <p:nvGrpSpPr>
          <p:cNvPr id="14" name="组合 13"/>
          <p:cNvGrpSpPr/>
          <p:nvPr userDrawn="1">
            <p:custDataLst>
              <p:tags r:id="rId6"/>
            </p:custDataLst>
          </p:nvPr>
        </p:nvGrpSpPr>
        <p:grpSpPr>
          <a:xfrm rot="5400000">
            <a:off x="443865" y="5584825"/>
            <a:ext cx="737870" cy="916305"/>
            <a:chOff x="10608342" y="5053054"/>
            <a:chExt cx="1583658" cy="1966165"/>
          </a:xfrm>
        </p:grpSpPr>
        <p:sp>
          <p:nvSpPr>
            <p:cNvPr id="16" name="任意多边形: 形状 15"/>
            <p:cNvSpPr/>
            <p:nvPr>
              <p:custDataLst>
                <p:tags r:id="rId7"/>
              </p:custDataLst>
            </p:nvPr>
          </p:nvSpPr>
          <p:spPr>
            <a:xfrm rot="697528">
              <a:off x="10608342" y="5053054"/>
              <a:ext cx="1399913" cy="1966165"/>
            </a:xfrm>
            <a:custGeom>
              <a:avLst/>
              <a:gdLst>
                <a:gd name="connsiteX0" fmla="*/ 1399913 w 1399913"/>
                <a:gd name="connsiteY0" fmla="*/ 0 h 1966165"/>
                <a:gd name="connsiteX1" fmla="*/ 1399913 w 1399913"/>
                <a:gd name="connsiteY1" fmla="*/ 1678156 h 1966165"/>
                <a:gd name="connsiteX2" fmla="*/ 0 w 1399913"/>
                <a:gd name="connsiteY2" fmla="*/ 1966165 h 196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9913" h="1966165">
                  <a:moveTo>
                    <a:pt x="1399913" y="0"/>
                  </a:moveTo>
                  <a:lnTo>
                    <a:pt x="1399913" y="1678156"/>
                  </a:lnTo>
                  <a:lnTo>
                    <a:pt x="0" y="1966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8"/>
              </p:custDataLst>
            </p:nvPr>
          </p:nvSpPr>
          <p:spPr>
            <a:xfrm>
              <a:off x="10960100" y="5207000"/>
              <a:ext cx="1231900" cy="1651000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 marL="0" indent="0"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单击此处添加文本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5863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2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 dirty="0"/>
          </a:p>
        </p:txBody>
      </p:sp>
      <p:grpSp>
        <p:nvGrpSpPr>
          <p:cNvPr id="11" name="组合 10"/>
          <p:cNvGrpSpPr/>
          <p:nvPr userDrawn="1">
            <p:custDataLst>
              <p:tags r:id="rId9"/>
            </p:custDataLst>
          </p:nvPr>
        </p:nvGrpSpPr>
        <p:grpSpPr>
          <a:xfrm>
            <a:off x="-1" y="0"/>
            <a:ext cx="4823460" cy="769938"/>
            <a:chOff x="-1" y="0"/>
            <a:chExt cx="4823460" cy="769938"/>
          </a:xfrm>
        </p:grpSpPr>
        <p:sp>
          <p:nvSpPr>
            <p:cNvPr id="12" name="任意多边形: 形状 11"/>
            <p:cNvSpPr/>
            <p:nvPr>
              <p:custDataLst>
                <p:tags r:id="rId10"/>
              </p:custDataLst>
            </p:nvPr>
          </p:nvSpPr>
          <p:spPr>
            <a:xfrm rot="10800000">
              <a:off x="0" y="0"/>
              <a:ext cx="4823459" cy="769938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11"/>
              </p:custDataLst>
            </p:nvPr>
          </p:nvSpPr>
          <p:spPr>
            <a:xfrm rot="10800000">
              <a:off x="-1" y="0"/>
              <a:ext cx="3754576" cy="562171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3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7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grpSp>
        <p:nvGrpSpPr>
          <p:cNvPr id="12" name="组合 11"/>
          <p:cNvGrpSpPr/>
          <p:nvPr userDrawn="1">
            <p:custDataLst>
              <p:tags r:id="rId9"/>
            </p:custDataLst>
          </p:nvPr>
        </p:nvGrpSpPr>
        <p:grpSpPr>
          <a:xfrm flipV="1">
            <a:off x="5921829" y="0"/>
            <a:ext cx="6270171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10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11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>
            <p:custDataLst>
              <p:tags r:id="rId2"/>
            </p:custDataLst>
          </p:nvPr>
        </p:nvGrpSpPr>
        <p:grpSpPr>
          <a:xfrm flipV="1">
            <a:off x="5921829" y="0"/>
            <a:ext cx="6270171" cy="812800"/>
            <a:chOff x="4001597" y="5613400"/>
            <a:chExt cx="8190403" cy="1244600"/>
          </a:xfrm>
        </p:grpSpPr>
        <p:sp>
          <p:nvSpPr>
            <p:cNvPr id="14" name="任意多边形: 形状 13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5" name="等腰三角形 14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  <p:sp>
        <p:nvSpPr>
          <p:cNvPr id="13" name="矩形 12"/>
          <p:cNvSpPr/>
          <p:nvPr userDrawn="1">
            <p:custDataLst>
              <p:tags r:id="rId5"/>
            </p:custDataLst>
          </p:nvPr>
        </p:nvSpPr>
        <p:spPr>
          <a:xfrm>
            <a:off x="0" y="50419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6"/>
            </p:custDataLst>
          </p:nvPr>
        </p:nvSpPr>
        <p:spPr>
          <a:xfrm>
            <a:off x="604520" y="669290"/>
            <a:ext cx="10976610" cy="565150"/>
          </a:xfrm>
        </p:spPr>
        <p:txBody>
          <a:bodyPr anchor="ctr"/>
          <a:lstStyle>
            <a:lvl1pPr algn="ctr">
              <a:lnSpc>
                <a:spcPct val="100000"/>
              </a:lnSpc>
              <a:defRPr sz="32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10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 userDrawn="1">
            <p:ph type="body" sz="quarter" idx="14"/>
            <p:custDataLst>
              <p:tags r:id="rId11"/>
            </p:custDataLst>
          </p:nvPr>
        </p:nvSpPr>
        <p:spPr>
          <a:xfrm>
            <a:off x="594000" y="5180400"/>
            <a:ext cx="11001600" cy="10116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>
            <p:custDataLst>
              <p:tags r:id="rId2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17" name="任意多边形: 形状 16"/>
            <p:cNvSpPr/>
            <p:nvPr>
              <p:custDataLst>
                <p:tags r:id="rId3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8" name="等腰三角形 17"/>
            <p:cNvSpPr/>
            <p:nvPr>
              <p:custDataLst>
                <p:tags r:id="rId4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</p:grpSp>
      <p:sp>
        <p:nvSpPr>
          <p:cNvPr id="15" name="矩形 14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2192000" cy="91440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>
              <a:solidFill>
                <a:schemeClr val="bg1"/>
              </a:solidFill>
              <a:latin typeface="Viner Hand ITC" panose="03070502030502020203" charset="0"/>
              <a:ea typeface="微软雅黑" panose="020B0503020204020204" charset="-122"/>
              <a:cs typeface="Viner Hand ITC" panose="03070502030502020203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2400" b="1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>
              <a:lnSpc>
                <a:spcPct val="130000"/>
              </a:lnSpc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572400" y="4816800"/>
            <a:ext cx="5342400" cy="7812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6253200" y="4813200"/>
            <a:ext cx="5367600" cy="7812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grpSp>
        <p:nvGrpSpPr>
          <p:cNvPr id="15" name="组合 14"/>
          <p:cNvGrpSpPr/>
          <p:nvPr userDrawn="1">
            <p:custDataLst>
              <p:tags r:id="rId3"/>
            </p:custDataLst>
          </p:nvPr>
        </p:nvGrpSpPr>
        <p:grpSpPr>
          <a:xfrm rot="10800000">
            <a:off x="0" y="0"/>
            <a:ext cx="5457825" cy="1529715"/>
            <a:chOff x="4001597" y="5613400"/>
            <a:chExt cx="8190403" cy="1244600"/>
          </a:xfrm>
        </p:grpSpPr>
        <p:sp>
          <p:nvSpPr>
            <p:cNvPr id="16" name="任意多边形: 形状 15"/>
            <p:cNvSpPr/>
            <p:nvPr>
              <p:custDataLst>
                <p:tags r:id="rId4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5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</p:grpSp>
      <p:grpSp>
        <p:nvGrpSpPr>
          <p:cNvPr id="18" name="组合 17"/>
          <p:cNvGrpSpPr/>
          <p:nvPr userDrawn="1">
            <p:custDataLst>
              <p:tags r:id="rId6"/>
            </p:custDataLst>
          </p:nvPr>
        </p:nvGrpSpPr>
        <p:grpSpPr>
          <a:xfrm>
            <a:off x="6734175" y="5323840"/>
            <a:ext cx="5457825" cy="1529715"/>
            <a:chOff x="4001597" y="5613400"/>
            <a:chExt cx="8190403" cy="1244600"/>
          </a:xfrm>
        </p:grpSpPr>
        <p:sp>
          <p:nvSpPr>
            <p:cNvPr id="19" name="任意多边形: 形状 18"/>
            <p:cNvSpPr/>
            <p:nvPr>
              <p:custDataLst>
                <p:tags r:id="rId7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  <p:sp>
          <p:nvSpPr>
            <p:cNvPr id="20" name="等腰三角形 19"/>
            <p:cNvSpPr/>
            <p:nvPr>
              <p:custDataLst>
                <p:tags r:id="rId8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6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5" Type="http://schemas.openxmlformats.org/officeDocument/2006/relationships/theme" Target="../theme/theme2.xml"/><Relationship Id="rId24" Type="http://schemas.openxmlformats.org/officeDocument/2006/relationships/tags" Target="../tags/tag160.xml"/><Relationship Id="rId23" Type="http://schemas.openxmlformats.org/officeDocument/2006/relationships/tags" Target="../tags/tag159.xml"/><Relationship Id="rId22" Type="http://schemas.openxmlformats.org/officeDocument/2006/relationships/tags" Target="../tags/tag158.xml"/><Relationship Id="rId21" Type="http://schemas.openxmlformats.org/officeDocument/2006/relationships/tags" Target="../tags/tag157.xml"/><Relationship Id="rId20" Type="http://schemas.openxmlformats.org/officeDocument/2006/relationships/tags" Target="../tags/tag156.xml"/><Relationship Id="rId2" Type="http://schemas.openxmlformats.org/officeDocument/2006/relationships/slideLayout" Target="../slideLayouts/slideLayout12.xml"/><Relationship Id="rId19" Type="http://schemas.openxmlformats.org/officeDocument/2006/relationships/tags" Target="../tags/tag155.xml"/><Relationship Id="rId18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162.xml"/><Relationship Id="rId1" Type="http://schemas.openxmlformats.org/officeDocument/2006/relationships/tags" Target="../tags/tag16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46.xml"/><Relationship Id="rId8" Type="http://schemas.openxmlformats.org/officeDocument/2006/relationships/tags" Target="../tags/tag245.xml"/><Relationship Id="rId7" Type="http://schemas.openxmlformats.org/officeDocument/2006/relationships/tags" Target="../tags/tag244.xml"/><Relationship Id="rId6" Type="http://schemas.openxmlformats.org/officeDocument/2006/relationships/tags" Target="../tags/tag243.xml"/><Relationship Id="rId5" Type="http://schemas.openxmlformats.org/officeDocument/2006/relationships/tags" Target="../tags/tag242.xml"/><Relationship Id="rId4" Type="http://schemas.openxmlformats.org/officeDocument/2006/relationships/tags" Target="../tags/tag241.xml"/><Relationship Id="rId3" Type="http://schemas.openxmlformats.org/officeDocument/2006/relationships/tags" Target="../tags/tag240.xml"/><Relationship Id="rId2" Type="http://schemas.openxmlformats.org/officeDocument/2006/relationships/tags" Target="../tags/tag239.xml"/><Relationship Id="rId12" Type="http://schemas.openxmlformats.org/officeDocument/2006/relationships/slideLayout" Target="../slideLayouts/slideLayout17.xml"/><Relationship Id="rId11" Type="http://schemas.openxmlformats.org/officeDocument/2006/relationships/tags" Target="../tags/tag247.xml"/><Relationship Id="rId10" Type="http://schemas.openxmlformats.org/officeDocument/2006/relationships/image" Target="../media/image4.png"/><Relationship Id="rId1" Type="http://schemas.openxmlformats.org/officeDocument/2006/relationships/tags" Target="../tags/tag238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55.xml"/><Relationship Id="rId8" Type="http://schemas.openxmlformats.org/officeDocument/2006/relationships/image" Target="../media/image5.png"/><Relationship Id="rId7" Type="http://schemas.openxmlformats.org/officeDocument/2006/relationships/tags" Target="../tags/tag254.xml"/><Relationship Id="rId6" Type="http://schemas.openxmlformats.org/officeDocument/2006/relationships/tags" Target="../tags/tag253.xml"/><Relationship Id="rId5" Type="http://schemas.openxmlformats.org/officeDocument/2006/relationships/tags" Target="../tags/tag252.xml"/><Relationship Id="rId4" Type="http://schemas.openxmlformats.org/officeDocument/2006/relationships/tags" Target="../tags/tag251.xml"/><Relationship Id="rId3" Type="http://schemas.openxmlformats.org/officeDocument/2006/relationships/tags" Target="../tags/tag250.xml"/><Relationship Id="rId2" Type="http://schemas.openxmlformats.org/officeDocument/2006/relationships/tags" Target="../tags/tag249.xml"/><Relationship Id="rId10" Type="http://schemas.openxmlformats.org/officeDocument/2006/relationships/slideLayout" Target="../slideLayouts/slideLayout17.xml"/><Relationship Id="rId1" Type="http://schemas.openxmlformats.org/officeDocument/2006/relationships/tags" Target="../tags/tag248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tags" Target="../tags/tag262.xml"/><Relationship Id="rId7" Type="http://schemas.openxmlformats.org/officeDocument/2006/relationships/image" Target="../media/image6.png"/><Relationship Id="rId6" Type="http://schemas.openxmlformats.org/officeDocument/2006/relationships/tags" Target="../tags/tag261.xml"/><Relationship Id="rId5" Type="http://schemas.openxmlformats.org/officeDocument/2006/relationships/tags" Target="../tags/tag260.xml"/><Relationship Id="rId4" Type="http://schemas.openxmlformats.org/officeDocument/2006/relationships/tags" Target="../tags/tag259.xml"/><Relationship Id="rId3" Type="http://schemas.openxmlformats.org/officeDocument/2006/relationships/tags" Target="../tags/tag258.xml"/><Relationship Id="rId2" Type="http://schemas.openxmlformats.org/officeDocument/2006/relationships/tags" Target="../tags/tag257.xml"/><Relationship Id="rId1" Type="http://schemas.openxmlformats.org/officeDocument/2006/relationships/tags" Target="../tags/tag256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tags" Target="../tags/tag269.xml"/><Relationship Id="rId7" Type="http://schemas.openxmlformats.org/officeDocument/2006/relationships/image" Target="../media/image7.png"/><Relationship Id="rId6" Type="http://schemas.openxmlformats.org/officeDocument/2006/relationships/tags" Target="../tags/tag268.xml"/><Relationship Id="rId5" Type="http://schemas.openxmlformats.org/officeDocument/2006/relationships/tags" Target="../tags/tag267.xml"/><Relationship Id="rId4" Type="http://schemas.openxmlformats.org/officeDocument/2006/relationships/tags" Target="../tags/tag266.xml"/><Relationship Id="rId3" Type="http://schemas.openxmlformats.org/officeDocument/2006/relationships/tags" Target="../tags/tag265.xml"/><Relationship Id="rId2" Type="http://schemas.openxmlformats.org/officeDocument/2006/relationships/tags" Target="../tags/tag264.xml"/><Relationship Id="rId1" Type="http://schemas.openxmlformats.org/officeDocument/2006/relationships/tags" Target="../tags/tag263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tags" Target="../tags/tag276.xml"/><Relationship Id="rId7" Type="http://schemas.openxmlformats.org/officeDocument/2006/relationships/image" Target="../media/image7.png"/><Relationship Id="rId6" Type="http://schemas.openxmlformats.org/officeDocument/2006/relationships/tags" Target="../tags/tag275.xml"/><Relationship Id="rId5" Type="http://schemas.openxmlformats.org/officeDocument/2006/relationships/tags" Target="../tags/tag274.xml"/><Relationship Id="rId4" Type="http://schemas.openxmlformats.org/officeDocument/2006/relationships/tags" Target="../tags/tag273.xml"/><Relationship Id="rId3" Type="http://schemas.openxmlformats.org/officeDocument/2006/relationships/tags" Target="../tags/tag272.xml"/><Relationship Id="rId2" Type="http://schemas.openxmlformats.org/officeDocument/2006/relationships/tags" Target="../tags/tag271.xml"/><Relationship Id="rId1" Type="http://schemas.openxmlformats.org/officeDocument/2006/relationships/tags" Target="../tags/tag270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282.xml"/><Relationship Id="rId5" Type="http://schemas.openxmlformats.org/officeDocument/2006/relationships/tags" Target="../tags/tag281.xml"/><Relationship Id="rId4" Type="http://schemas.openxmlformats.org/officeDocument/2006/relationships/tags" Target="../tags/tag280.xml"/><Relationship Id="rId3" Type="http://schemas.openxmlformats.org/officeDocument/2006/relationships/tags" Target="../tags/tag279.xml"/><Relationship Id="rId2" Type="http://schemas.openxmlformats.org/officeDocument/2006/relationships/tags" Target="../tags/tag278.xml"/><Relationship Id="rId1" Type="http://schemas.openxmlformats.org/officeDocument/2006/relationships/tags" Target="../tags/tag277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288.xml"/><Relationship Id="rId5" Type="http://schemas.openxmlformats.org/officeDocument/2006/relationships/tags" Target="../tags/tag287.xml"/><Relationship Id="rId4" Type="http://schemas.openxmlformats.org/officeDocument/2006/relationships/tags" Target="../tags/tag286.xml"/><Relationship Id="rId3" Type="http://schemas.openxmlformats.org/officeDocument/2006/relationships/tags" Target="../tags/tag285.xml"/><Relationship Id="rId2" Type="http://schemas.openxmlformats.org/officeDocument/2006/relationships/tags" Target="../tags/tag284.xml"/><Relationship Id="rId1" Type="http://schemas.openxmlformats.org/officeDocument/2006/relationships/tags" Target="../tags/tag283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294.xml"/><Relationship Id="rId5" Type="http://schemas.openxmlformats.org/officeDocument/2006/relationships/tags" Target="../tags/tag293.xml"/><Relationship Id="rId4" Type="http://schemas.openxmlformats.org/officeDocument/2006/relationships/tags" Target="../tags/tag292.xml"/><Relationship Id="rId3" Type="http://schemas.openxmlformats.org/officeDocument/2006/relationships/tags" Target="../tags/tag291.xml"/><Relationship Id="rId2" Type="http://schemas.openxmlformats.org/officeDocument/2006/relationships/tags" Target="../tags/tag290.xml"/><Relationship Id="rId1" Type="http://schemas.openxmlformats.org/officeDocument/2006/relationships/tags" Target="../tags/tag289.xml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300.xml"/><Relationship Id="rId5" Type="http://schemas.openxmlformats.org/officeDocument/2006/relationships/tags" Target="../tags/tag299.xml"/><Relationship Id="rId4" Type="http://schemas.openxmlformats.org/officeDocument/2006/relationships/tags" Target="../tags/tag298.xml"/><Relationship Id="rId3" Type="http://schemas.openxmlformats.org/officeDocument/2006/relationships/tags" Target="../tags/tag297.xml"/><Relationship Id="rId2" Type="http://schemas.openxmlformats.org/officeDocument/2006/relationships/tags" Target="../tags/tag296.xml"/><Relationship Id="rId1" Type="http://schemas.openxmlformats.org/officeDocument/2006/relationships/tags" Target="../tags/tag295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306.xml"/><Relationship Id="rId5" Type="http://schemas.openxmlformats.org/officeDocument/2006/relationships/tags" Target="../tags/tag305.xml"/><Relationship Id="rId4" Type="http://schemas.openxmlformats.org/officeDocument/2006/relationships/tags" Target="../tags/tag304.xml"/><Relationship Id="rId3" Type="http://schemas.openxmlformats.org/officeDocument/2006/relationships/tags" Target="../tags/tag303.xml"/><Relationship Id="rId2" Type="http://schemas.openxmlformats.org/officeDocument/2006/relationships/tags" Target="../tags/tag302.xml"/><Relationship Id="rId1" Type="http://schemas.openxmlformats.org/officeDocument/2006/relationships/tags" Target="../tags/tag30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71.xml"/><Relationship Id="rId8" Type="http://schemas.openxmlformats.org/officeDocument/2006/relationships/tags" Target="../tags/tag170.xml"/><Relationship Id="rId7" Type="http://schemas.openxmlformats.org/officeDocument/2006/relationships/tags" Target="../tags/tag169.xml"/><Relationship Id="rId6" Type="http://schemas.openxmlformats.org/officeDocument/2006/relationships/tags" Target="../tags/tag168.xml"/><Relationship Id="rId5" Type="http://schemas.openxmlformats.org/officeDocument/2006/relationships/tags" Target="../tags/tag167.xml"/><Relationship Id="rId4" Type="http://schemas.openxmlformats.org/officeDocument/2006/relationships/tags" Target="../tags/tag166.xml"/><Relationship Id="rId3" Type="http://schemas.openxmlformats.org/officeDocument/2006/relationships/tags" Target="../tags/tag165.xml"/><Relationship Id="rId21" Type="http://schemas.openxmlformats.org/officeDocument/2006/relationships/notesSlide" Target="../notesSlides/notesSlide1.xml"/><Relationship Id="rId20" Type="http://schemas.openxmlformats.org/officeDocument/2006/relationships/slideLayout" Target="../slideLayouts/slideLayout17.xml"/><Relationship Id="rId2" Type="http://schemas.openxmlformats.org/officeDocument/2006/relationships/tags" Target="../tags/tag164.xml"/><Relationship Id="rId19" Type="http://schemas.openxmlformats.org/officeDocument/2006/relationships/tags" Target="../tags/tag181.xml"/><Relationship Id="rId18" Type="http://schemas.openxmlformats.org/officeDocument/2006/relationships/tags" Target="../tags/tag180.xml"/><Relationship Id="rId17" Type="http://schemas.openxmlformats.org/officeDocument/2006/relationships/tags" Target="../tags/tag179.xml"/><Relationship Id="rId16" Type="http://schemas.openxmlformats.org/officeDocument/2006/relationships/tags" Target="../tags/tag178.xml"/><Relationship Id="rId15" Type="http://schemas.openxmlformats.org/officeDocument/2006/relationships/tags" Target="../tags/tag177.xml"/><Relationship Id="rId14" Type="http://schemas.openxmlformats.org/officeDocument/2006/relationships/tags" Target="../tags/tag176.xml"/><Relationship Id="rId13" Type="http://schemas.openxmlformats.org/officeDocument/2006/relationships/tags" Target="../tags/tag175.xml"/><Relationship Id="rId12" Type="http://schemas.openxmlformats.org/officeDocument/2006/relationships/tags" Target="../tags/tag174.xml"/><Relationship Id="rId11" Type="http://schemas.openxmlformats.org/officeDocument/2006/relationships/tags" Target="../tags/tag173.xml"/><Relationship Id="rId10" Type="http://schemas.openxmlformats.org/officeDocument/2006/relationships/tags" Target="../tags/tag172.xml"/><Relationship Id="rId1" Type="http://schemas.openxmlformats.org/officeDocument/2006/relationships/tags" Target="../tags/tag163.xml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tags" Target="../tags/tag312.xml"/><Relationship Id="rId5" Type="http://schemas.openxmlformats.org/officeDocument/2006/relationships/tags" Target="../tags/tag311.xml"/><Relationship Id="rId4" Type="http://schemas.openxmlformats.org/officeDocument/2006/relationships/tags" Target="../tags/tag310.xml"/><Relationship Id="rId3" Type="http://schemas.openxmlformats.org/officeDocument/2006/relationships/tags" Target="../tags/tag309.xml"/><Relationship Id="rId2" Type="http://schemas.openxmlformats.org/officeDocument/2006/relationships/tags" Target="../tags/tag308.xml"/><Relationship Id="rId1" Type="http://schemas.openxmlformats.org/officeDocument/2006/relationships/tags" Target="../tags/tag307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tags" Target="../tags/tag315.xml"/><Relationship Id="rId2" Type="http://schemas.openxmlformats.org/officeDocument/2006/relationships/tags" Target="../tags/tag314.xml"/><Relationship Id="rId1" Type="http://schemas.openxmlformats.org/officeDocument/2006/relationships/tags" Target="../tags/tag313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tags" Target="../tags/tag318.xml"/><Relationship Id="rId2" Type="http://schemas.openxmlformats.org/officeDocument/2006/relationships/tags" Target="../tags/tag317.xml"/><Relationship Id="rId1" Type="http://schemas.openxmlformats.org/officeDocument/2006/relationships/tags" Target="../tags/tag31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325.xml"/><Relationship Id="rId6" Type="http://schemas.openxmlformats.org/officeDocument/2006/relationships/tags" Target="../tags/tag324.xml"/><Relationship Id="rId5" Type="http://schemas.openxmlformats.org/officeDocument/2006/relationships/tags" Target="../tags/tag323.xml"/><Relationship Id="rId4" Type="http://schemas.openxmlformats.org/officeDocument/2006/relationships/tags" Target="../tags/tag322.xml"/><Relationship Id="rId3" Type="http://schemas.openxmlformats.org/officeDocument/2006/relationships/tags" Target="../tags/tag321.xml"/><Relationship Id="rId2" Type="http://schemas.openxmlformats.org/officeDocument/2006/relationships/tags" Target="../tags/tag320.xml"/><Relationship Id="rId1" Type="http://schemas.openxmlformats.org/officeDocument/2006/relationships/tags" Target="../tags/tag319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334.xml"/><Relationship Id="rId8" Type="http://schemas.openxmlformats.org/officeDocument/2006/relationships/tags" Target="../tags/tag333.xml"/><Relationship Id="rId7" Type="http://schemas.openxmlformats.org/officeDocument/2006/relationships/tags" Target="../tags/tag332.xml"/><Relationship Id="rId6" Type="http://schemas.openxmlformats.org/officeDocument/2006/relationships/tags" Target="../tags/tag331.xml"/><Relationship Id="rId5" Type="http://schemas.openxmlformats.org/officeDocument/2006/relationships/tags" Target="../tags/tag330.xml"/><Relationship Id="rId4" Type="http://schemas.openxmlformats.org/officeDocument/2006/relationships/tags" Target="../tags/tag329.xml"/><Relationship Id="rId3" Type="http://schemas.openxmlformats.org/officeDocument/2006/relationships/tags" Target="../tags/tag328.xml"/><Relationship Id="rId2" Type="http://schemas.openxmlformats.org/officeDocument/2006/relationships/tags" Target="../tags/tag327.xml"/><Relationship Id="rId19" Type="http://schemas.openxmlformats.org/officeDocument/2006/relationships/slideLayout" Target="../slideLayouts/slideLayout17.xml"/><Relationship Id="rId18" Type="http://schemas.openxmlformats.org/officeDocument/2006/relationships/tags" Target="../tags/tag343.xml"/><Relationship Id="rId17" Type="http://schemas.openxmlformats.org/officeDocument/2006/relationships/tags" Target="../tags/tag342.xml"/><Relationship Id="rId16" Type="http://schemas.openxmlformats.org/officeDocument/2006/relationships/tags" Target="../tags/tag341.xml"/><Relationship Id="rId15" Type="http://schemas.openxmlformats.org/officeDocument/2006/relationships/tags" Target="../tags/tag340.xml"/><Relationship Id="rId14" Type="http://schemas.openxmlformats.org/officeDocument/2006/relationships/tags" Target="../tags/tag339.xml"/><Relationship Id="rId13" Type="http://schemas.openxmlformats.org/officeDocument/2006/relationships/tags" Target="../tags/tag338.xml"/><Relationship Id="rId12" Type="http://schemas.openxmlformats.org/officeDocument/2006/relationships/tags" Target="../tags/tag337.xml"/><Relationship Id="rId11" Type="http://schemas.openxmlformats.org/officeDocument/2006/relationships/tags" Target="../tags/tag336.xml"/><Relationship Id="rId10" Type="http://schemas.openxmlformats.org/officeDocument/2006/relationships/tags" Target="../tags/tag335.xml"/><Relationship Id="rId1" Type="http://schemas.openxmlformats.org/officeDocument/2006/relationships/tags" Target="../tags/tag326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348.xml"/><Relationship Id="rId4" Type="http://schemas.openxmlformats.org/officeDocument/2006/relationships/tags" Target="../tags/tag347.xml"/><Relationship Id="rId3" Type="http://schemas.openxmlformats.org/officeDocument/2006/relationships/tags" Target="../tags/tag346.xml"/><Relationship Id="rId2" Type="http://schemas.openxmlformats.org/officeDocument/2006/relationships/tags" Target="../tags/tag345.xml"/><Relationship Id="rId1" Type="http://schemas.openxmlformats.org/officeDocument/2006/relationships/tags" Target="../tags/tag344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355.xml"/><Relationship Id="rId6" Type="http://schemas.openxmlformats.org/officeDocument/2006/relationships/tags" Target="../tags/tag354.xml"/><Relationship Id="rId5" Type="http://schemas.openxmlformats.org/officeDocument/2006/relationships/tags" Target="../tags/tag353.xml"/><Relationship Id="rId4" Type="http://schemas.openxmlformats.org/officeDocument/2006/relationships/tags" Target="../tags/tag352.xml"/><Relationship Id="rId3" Type="http://schemas.openxmlformats.org/officeDocument/2006/relationships/tags" Target="../tags/tag351.xml"/><Relationship Id="rId2" Type="http://schemas.openxmlformats.org/officeDocument/2006/relationships/tags" Target="../tags/tag350.xml"/><Relationship Id="rId1" Type="http://schemas.openxmlformats.org/officeDocument/2006/relationships/tags" Target="../tags/tag349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362.xml"/><Relationship Id="rId6" Type="http://schemas.openxmlformats.org/officeDocument/2006/relationships/tags" Target="../tags/tag361.xml"/><Relationship Id="rId5" Type="http://schemas.openxmlformats.org/officeDocument/2006/relationships/tags" Target="../tags/tag360.xml"/><Relationship Id="rId4" Type="http://schemas.openxmlformats.org/officeDocument/2006/relationships/tags" Target="../tags/tag359.xml"/><Relationship Id="rId3" Type="http://schemas.openxmlformats.org/officeDocument/2006/relationships/tags" Target="../tags/tag358.xml"/><Relationship Id="rId2" Type="http://schemas.openxmlformats.org/officeDocument/2006/relationships/tags" Target="../tags/tag357.xml"/><Relationship Id="rId1" Type="http://schemas.openxmlformats.org/officeDocument/2006/relationships/tags" Target="../tags/tag356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369.xml"/><Relationship Id="rId6" Type="http://schemas.openxmlformats.org/officeDocument/2006/relationships/tags" Target="../tags/tag368.xml"/><Relationship Id="rId5" Type="http://schemas.openxmlformats.org/officeDocument/2006/relationships/tags" Target="../tags/tag367.xml"/><Relationship Id="rId4" Type="http://schemas.openxmlformats.org/officeDocument/2006/relationships/tags" Target="../tags/tag366.xml"/><Relationship Id="rId3" Type="http://schemas.openxmlformats.org/officeDocument/2006/relationships/tags" Target="../tags/tag365.xml"/><Relationship Id="rId2" Type="http://schemas.openxmlformats.org/officeDocument/2006/relationships/tags" Target="../tags/tag364.xml"/><Relationship Id="rId1" Type="http://schemas.openxmlformats.org/officeDocument/2006/relationships/tags" Target="../tags/tag363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376.xml"/><Relationship Id="rId6" Type="http://schemas.openxmlformats.org/officeDocument/2006/relationships/tags" Target="../tags/tag375.xml"/><Relationship Id="rId5" Type="http://schemas.openxmlformats.org/officeDocument/2006/relationships/tags" Target="../tags/tag374.xml"/><Relationship Id="rId4" Type="http://schemas.openxmlformats.org/officeDocument/2006/relationships/tags" Target="../tags/tag373.xml"/><Relationship Id="rId3" Type="http://schemas.openxmlformats.org/officeDocument/2006/relationships/tags" Target="../tags/tag372.xml"/><Relationship Id="rId2" Type="http://schemas.openxmlformats.org/officeDocument/2006/relationships/tags" Target="../tags/tag371.xml"/><Relationship Id="rId1" Type="http://schemas.openxmlformats.org/officeDocument/2006/relationships/tags" Target="../tags/tag370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186.xml"/><Relationship Id="rId4" Type="http://schemas.openxmlformats.org/officeDocument/2006/relationships/tags" Target="../tags/tag185.xml"/><Relationship Id="rId3" Type="http://schemas.openxmlformats.org/officeDocument/2006/relationships/tags" Target="../tags/tag184.xml"/><Relationship Id="rId2" Type="http://schemas.openxmlformats.org/officeDocument/2006/relationships/tags" Target="../tags/tag183.xml"/><Relationship Id="rId1" Type="http://schemas.openxmlformats.org/officeDocument/2006/relationships/tags" Target="../tags/tag18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383.xml"/><Relationship Id="rId6" Type="http://schemas.openxmlformats.org/officeDocument/2006/relationships/tags" Target="../tags/tag382.xml"/><Relationship Id="rId5" Type="http://schemas.openxmlformats.org/officeDocument/2006/relationships/tags" Target="../tags/tag381.xml"/><Relationship Id="rId4" Type="http://schemas.openxmlformats.org/officeDocument/2006/relationships/tags" Target="../tags/tag380.xml"/><Relationship Id="rId3" Type="http://schemas.openxmlformats.org/officeDocument/2006/relationships/tags" Target="../tags/tag379.xml"/><Relationship Id="rId2" Type="http://schemas.openxmlformats.org/officeDocument/2006/relationships/tags" Target="../tags/tag378.xml"/><Relationship Id="rId1" Type="http://schemas.openxmlformats.org/officeDocument/2006/relationships/tags" Target="../tags/tag37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390.xml"/><Relationship Id="rId6" Type="http://schemas.openxmlformats.org/officeDocument/2006/relationships/tags" Target="../tags/tag389.xml"/><Relationship Id="rId5" Type="http://schemas.openxmlformats.org/officeDocument/2006/relationships/tags" Target="../tags/tag388.xml"/><Relationship Id="rId4" Type="http://schemas.openxmlformats.org/officeDocument/2006/relationships/tags" Target="../tags/tag387.xml"/><Relationship Id="rId3" Type="http://schemas.openxmlformats.org/officeDocument/2006/relationships/tags" Target="../tags/tag386.xml"/><Relationship Id="rId2" Type="http://schemas.openxmlformats.org/officeDocument/2006/relationships/tags" Target="../tags/tag385.xml"/><Relationship Id="rId1" Type="http://schemas.openxmlformats.org/officeDocument/2006/relationships/tags" Target="../tags/tag384.xml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7.xml"/><Relationship Id="rId5" Type="http://schemas.openxmlformats.org/officeDocument/2006/relationships/tags" Target="../tags/tag395.xml"/><Relationship Id="rId4" Type="http://schemas.openxmlformats.org/officeDocument/2006/relationships/tags" Target="../tags/tag394.xml"/><Relationship Id="rId3" Type="http://schemas.openxmlformats.org/officeDocument/2006/relationships/tags" Target="../tags/tag393.xml"/><Relationship Id="rId2" Type="http://schemas.openxmlformats.org/officeDocument/2006/relationships/tags" Target="../tags/tag392.xml"/><Relationship Id="rId1" Type="http://schemas.openxmlformats.org/officeDocument/2006/relationships/tags" Target="../tags/tag391.xml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400.xml"/><Relationship Id="rId4" Type="http://schemas.openxmlformats.org/officeDocument/2006/relationships/tags" Target="../tags/tag399.xml"/><Relationship Id="rId3" Type="http://schemas.openxmlformats.org/officeDocument/2006/relationships/tags" Target="../tags/tag398.xml"/><Relationship Id="rId2" Type="http://schemas.openxmlformats.org/officeDocument/2006/relationships/tags" Target="../tags/tag397.xml"/><Relationship Id="rId1" Type="http://schemas.openxmlformats.org/officeDocument/2006/relationships/tags" Target="../tags/tag396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407.xml"/><Relationship Id="rId6" Type="http://schemas.openxmlformats.org/officeDocument/2006/relationships/tags" Target="../tags/tag406.xml"/><Relationship Id="rId5" Type="http://schemas.openxmlformats.org/officeDocument/2006/relationships/tags" Target="../tags/tag405.xml"/><Relationship Id="rId4" Type="http://schemas.openxmlformats.org/officeDocument/2006/relationships/tags" Target="../tags/tag404.xml"/><Relationship Id="rId3" Type="http://schemas.openxmlformats.org/officeDocument/2006/relationships/tags" Target="../tags/tag403.xml"/><Relationship Id="rId2" Type="http://schemas.openxmlformats.org/officeDocument/2006/relationships/tags" Target="../tags/tag402.xml"/><Relationship Id="rId1" Type="http://schemas.openxmlformats.org/officeDocument/2006/relationships/tags" Target="../tags/tag401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414.xml"/><Relationship Id="rId6" Type="http://schemas.openxmlformats.org/officeDocument/2006/relationships/tags" Target="../tags/tag413.xml"/><Relationship Id="rId5" Type="http://schemas.openxmlformats.org/officeDocument/2006/relationships/tags" Target="../tags/tag412.xml"/><Relationship Id="rId4" Type="http://schemas.openxmlformats.org/officeDocument/2006/relationships/tags" Target="../tags/tag411.xml"/><Relationship Id="rId3" Type="http://schemas.openxmlformats.org/officeDocument/2006/relationships/tags" Target="../tags/tag410.xml"/><Relationship Id="rId2" Type="http://schemas.openxmlformats.org/officeDocument/2006/relationships/tags" Target="../tags/tag409.xml"/><Relationship Id="rId1" Type="http://schemas.openxmlformats.org/officeDocument/2006/relationships/tags" Target="../tags/tag408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tags" Target="../tags/tag422.xml"/><Relationship Id="rId7" Type="http://schemas.openxmlformats.org/officeDocument/2006/relationships/tags" Target="../tags/tag421.xml"/><Relationship Id="rId6" Type="http://schemas.openxmlformats.org/officeDocument/2006/relationships/tags" Target="../tags/tag420.xml"/><Relationship Id="rId5" Type="http://schemas.openxmlformats.org/officeDocument/2006/relationships/tags" Target="../tags/tag419.xml"/><Relationship Id="rId4" Type="http://schemas.openxmlformats.org/officeDocument/2006/relationships/tags" Target="../tags/tag418.xml"/><Relationship Id="rId3" Type="http://schemas.openxmlformats.org/officeDocument/2006/relationships/tags" Target="../tags/tag417.xml"/><Relationship Id="rId2" Type="http://schemas.openxmlformats.org/officeDocument/2006/relationships/tags" Target="../tags/tag416.xml"/><Relationship Id="rId1" Type="http://schemas.openxmlformats.org/officeDocument/2006/relationships/tags" Target="../tags/tag415.xml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427.xml"/><Relationship Id="rId4" Type="http://schemas.openxmlformats.org/officeDocument/2006/relationships/tags" Target="../tags/tag426.xml"/><Relationship Id="rId3" Type="http://schemas.openxmlformats.org/officeDocument/2006/relationships/tags" Target="../tags/tag425.xml"/><Relationship Id="rId2" Type="http://schemas.openxmlformats.org/officeDocument/2006/relationships/tags" Target="../tags/tag424.xml"/><Relationship Id="rId1" Type="http://schemas.openxmlformats.org/officeDocument/2006/relationships/tags" Target="../tags/tag423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434.xml"/><Relationship Id="rId6" Type="http://schemas.openxmlformats.org/officeDocument/2006/relationships/tags" Target="../tags/tag433.xml"/><Relationship Id="rId5" Type="http://schemas.openxmlformats.org/officeDocument/2006/relationships/tags" Target="../tags/tag432.xml"/><Relationship Id="rId4" Type="http://schemas.openxmlformats.org/officeDocument/2006/relationships/tags" Target="../tags/tag431.xml"/><Relationship Id="rId3" Type="http://schemas.openxmlformats.org/officeDocument/2006/relationships/tags" Target="../tags/tag430.xml"/><Relationship Id="rId2" Type="http://schemas.openxmlformats.org/officeDocument/2006/relationships/tags" Target="../tags/tag429.xml"/><Relationship Id="rId1" Type="http://schemas.openxmlformats.org/officeDocument/2006/relationships/tags" Target="../tags/tag428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441.xml"/><Relationship Id="rId6" Type="http://schemas.openxmlformats.org/officeDocument/2006/relationships/tags" Target="../tags/tag440.xml"/><Relationship Id="rId5" Type="http://schemas.openxmlformats.org/officeDocument/2006/relationships/tags" Target="../tags/tag439.xml"/><Relationship Id="rId4" Type="http://schemas.openxmlformats.org/officeDocument/2006/relationships/tags" Target="../tags/tag438.xml"/><Relationship Id="rId3" Type="http://schemas.openxmlformats.org/officeDocument/2006/relationships/tags" Target="../tags/tag437.xml"/><Relationship Id="rId2" Type="http://schemas.openxmlformats.org/officeDocument/2006/relationships/tags" Target="../tags/tag436.xml"/><Relationship Id="rId1" Type="http://schemas.openxmlformats.org/officeDocument/2006/relationships/tags" Target="../tags/tag435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94.xml"/><Relationship Id="rId8" Type="http://schemas.openxmlformats.org/officeDocument/2006/relationships/image" Target="../media/image1.png"/><Relationship Id="rId7" Type="http://schemas.openxmlformats.org/officeDocument/2006/relationships/tags" Target="../tags/tag193.xml"/><Relationship Id="rId6" Type="http://schemas.openxmlformats.org/officeDocument/2006/relationships/tags" Target="../tags/tag192.xml"/><Relationship Id="rId5" Type="http://schemas.openxmlformats.org/officeDocument/2006/relationships/tags" Target="../tags/tag191.xml"/><Relationship Id="rId4" Type="http://schemas.openxmlformats.org/officeDocument/2006/relationships/tags" Target="../tags/tag190.xml"/><Relationship Id="rId3" Type="http://schemas.openxmlformats.org/officeDocument/2006/relationships/tags" Target="../tags/tag189.xml"/><Relationship Id="rId2" Type="http://schemas.openxmlformats.org/officeDocument/2006/relationships/tags" Target="../tags/tag188.xml"/><Relationship Id="rId10" Type="http://schemas.openxmlformats.org/officeDocument/2006/relationships/slideLayout" Target="../slideLayouts/slideLayout17.xml"/><Relationship Id="rId1" Type="http://schemas.openxmlformats.org/officeDocument/2006/relationships/tags" Target="../tags/tag187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448.xml"/><Relationship Id="rId6" Type="http://schemas.openxmlformats.org/officeDocument/2006/relationships/tags" Target="../tags/tag447.xml"/><Relationship Id="rId5" Type="http://schemas.openxmlformats.org/officeDocument/2006/relationships/tags" Target="../tags/tag446.xml"/><Relationship Id="rId4" Type="http://schemas.openxmlformats.org/officeDocument/2006/relationships/tags" Target="../tags/tag445.xml"/><Relationship Id="rId3" Type="http://schemas.openxmlformats.org/officeDocument/2006/relationships/tags" Target="../tags/tag444.xml"/><Relationship Id="rId2" Type="http://schemas.openxmlformats.org/officeDocument/2006/relationships/tags" Target="../tags/tag443.xml"/><Relationship Id="rId1" Type="http://schemas.openxmlformats.org/officeDocument/2006/relationships/tags" Target="../tags/tag442.xml"/></Relationships>
</file>

<file path=ppt/slides/_rels/slide4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453.xml"/><Relationship Id="rId4" Type="http://schemas.openxmlformats.org/officeDocument/2006/relationships/tags" Target="../tags/tag452.xml"/><Relationship Id="rId3" Type="http://schemas.openxmlformats.org/officeDocument/2006/relationships/tags" Target="../tags/tag451.xml"/><Relationship Id="rId2" Type="http://schemas.openxmlformats.org/officeDocument/2006/relationships/tags" Target="../tags/tag450.xml"/><Relationship Id="rId1" Type="http://schemas.openxmlformats.org/officeDocument/2006/relationships/tags" Target="../tags/tag449.xml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tags" Target="../tags/tag462.xml"/><Relationship Id="rId8" Type="http://schemas.openxmlformats.org/officeDocument/2006/relationships/tags" Target="../tags/tag461.xml"/><Relationship Id="rId7" Type="http://schemas.openxmlformats.org/officeDocument/2006/relationships/tags" Target="../tags/tag460.xml"/><Relationship Id="rId6" Type="http://schemas.openxmlformats.org/officeDocument/2006/relationships/tags" Target="../tags/tag459.xml"/><Relationship Id="rId5" Type="http://schemas.openxmlformats.org/officeDocument/2006/relationships/tags" Target="../tags/tag458.xml"/><Relationship Id="rId4" Type="http://schemas.openxmlformats.org/officeDocument/2006/relationships/tags" Target="../tags/tag457.xml"/><Relationship Id="rId3" Type="http://schemas.openxmlformats.org/officeDocument/2006/relationships/tags" Target="../tags/tag456.xml"/><Relationship Id="rId2" Type="http://schemas.openxmlformats.org/officeDocument/2006/relationships/tags" Target="../tags/tag455.xml"/><Relationship Id="rId12" Type="http://schemas.openxmlformats.org/officeDocument/2006/relationships/slideLayout" Target="../slideLayouts/slideLayout17.xml"/><Relationship Id="rId11" Type="http://schemas.openxmlformats.org/officeDocument/2006/relationships/tags" Target="../tags/tag464.xml"/><Relationship Id="rId10" Type="http://schemas.openxmlformats.org/officeDocument/2006/relationships/tags" Target="../tags/tag463.xml"/><Relationship Id="rId1" Type="http://schemas.openxmlformats.org/officeDocument/2006/relationships/tags" Target="../tags/tag454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471.xml"/><Relationship Id="rId6" Type="http://schemas.openxmlformats.org/officeDocument/2006/relationships/tags" Target="../tags/tag470.xml"/><Relationship Id="rId5" Type="http://schemas.openxmlformats.org/officeDocument/2006/relationships/tags" Target="../tags/tag469.xml"/><Relationship Id="rId4" Type="http://schemas.openxmlformats.org/officeDocument/2006/relationships/tags" Target="../tags/tag468.xml"/><Relationship Id="rId3" Type="http://schemas.openxmlformats.org/officeDocument/2006/relationships/tags" Target="../tags/tag467.xml"/><Relationship Id="rId2" Type="http://schemas.openxmlformats.org/officeDocument/2006/relationships/tags" Target="../tags/tag466.xml"/><Relationship Id="rId1" Type="http://schemas.openxmlformats.org/officeDocument/2006/relationships/tags" Target="../tags/tag465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478.xml"/><Relationship Id="rId6" Type="http://schemas.openxmlformats.org/officeDocument/2006/relationships/tags" Target="../tags/tag477.xml"/><Relationship Id="rId5" Type="http://schemas.openxmlformats.org/officeDocument/2006/relationships/tags" Target="../tags/tag476.xml"/><Relationship Id="rId4" Type="http://schemas.openxmlformats.org/officeDocument/2006/relationships/tags" Target="../tags/tag475.xml"/><Relationship Id="rId3" Type="http://schemas.openxmlformats.org/officeDocument/2006/relationships/tags" Target="../tags/tag474.xml"/><Relationship Id="rId2" Type="http://schemas.openxmlformats.org/officeDocument/2006/relationships/tags" Target="../tags/tag473.xml"/><Relationship Id="rId1" Type="http://schemas.openxmlformats.org/officeDocument/2006/relationships/tags" Target="../tags/tag472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485.xml"/><Relationship Id="rId6" Type="http://schemas.openxmlformats.org/officeDocument/2006/relationships/tags" Target="../tags/tag484.xml"/><Relationship Id="rId5" Type="http://schemas.openxmlformats.org/officeDocument/2006/relationships/tags" Target="../tags/tag483.xml"/><Relationship Id="rId4" Type="http://schemas.openxmlformats.org/officeDocument/2006/relationships/tags" Target="../tags/tag482.xml"/><Relationship Id="rId3" Type="http://schemas.openxmlformats.org/officeDocument/2006/relationships/tags" Target="../tags/tag481.xml"/><Relationship Id="rId2" Type="http://schemas.openxmlformats.org/officeDocument/2006/relationships/tags" Target="../tags/tag480.xml"/><Relationship Id="rId1" Type="http://schemas.openxmlformats.org/officeDocument/2006/relationships/tags" Target="../tags/tag479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492.xml"/><Relationship Id="rId6" Type="http://schemas.openxmlformats.org/officeDocument/2006/relationships/tags" Target="../tags/tag491.xml"/><Relationship Id="rId5" Type="http://schemas.openxmlformats.org/officeDocument/2006/relationships/tags" Target="../tags/tag490.xml"/><Relationship Id="rId4" Type="http://schemas.openxmlformats.org/officeDocument/2006/relationships/tags" Target="../tags/tag489.xml"/><Relationship Id="rId3" Type="http://schemas.openxmlformats.org/officeDocument/2006/relationships/tags" Target="../tags/tag488.xml"/><Relationship Id="rId2" Type="http://schemas.openxmlformats.org/officeDocument/2006/relationships/tags" Target="../tags/tag487.xml"/><Relationship Id="rId1" Type="http://schemas.openxmlformats.org/officeDocument/2006/relationships/tags" Target="../tags/tag486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499.xml"/><Relationship Id="rId6" Type="http://schemas.openxmlformats.org/officeDocument/2006/relationships/tags" Target="../tags/tag498.xml"/><Relationship Id="rId5" Type="http://schemas.openxmlformats.org/officeDocument/2006/relationships/tags" Target="../tags/tag497.xml"/><Relationship Id="rId4" Type="http://schemas.openxmlformats.org/officeDocument/2006/relationships/tags" Target="../tags/tag496.xml"/><Relationship Id="rId3" Type="http://schemas.openxmlformats.org/officeDocument/2006/relationships/tags" Target="../tags/tag495.xml"/><Relationship Id="rId2" Type="http://schemas.openxmlformats.org/officeDocument/2006/relationships/tags" Target="../tags/tag494.xml"/><Relationship Id="rId1" Type="http://schemas.openxmlformats.org/officeDocument/2006/relationships/tags" Target="../tags/tag493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506.xml"/><Relationship Id="rId6" Type="http://schemas.openxmlformats.org/officeDocument/2006/relationships/tags" Target="../tags/tag505.xml"/><Relationship Id="rId5" Type="http://schemas.openxmlformats.org/officeDocument/2006/relationships/tags" Target="../tags/tag504.xml"/><Relationship Id="rId4" Type="http://schemas.openxmlformats.org/officeDocument/2006/relationships/tags" Target="../tags/tag503.xml"/><Relationship Id="rId3" Type="http://schemas.openxmlformats.org/officeDocument/2006/relationships/tags" Target="../tags/tag502.xml"/><Relationship Id="rId2" Type="http://schemas.openxmlformats.org/officeDocument/2006/relationships/tags" Target="../tags/tag501.xml"/><Relationship Id="rId1" Type="http://schemas.openxmlformats.org/officeDocument/2006/relationships/tags" Target="../tags/tag500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03.xml"/><Relationship Id="rId8" Type="http://schemas.openxmlformats.org/officeDocument/2006/relationships/tags" Target="../tags/tag202.xml"/><Relationship Id="rId7" Type="http://schemas.openxmlformats.org/officeDocument/2006/relationships/tags" Target="../tags/tag201.xml"/><Relationship Id="rId6" Type="http://schemas.openxmlformats.org/officeDocument/2006/relationships/tags" Target="../tags/tag200.xml"/><Relationship Id="rId5" Type="http://schemas.openxmlformats.org/officeDocument/2006/relationships/tags" Target="../tags/tag199.xml"/><Relationship Id="rId4" Type="http://schemas.openxmlformats.org/officeDocument/2006/relationships/tags" Target="../tags/tag198.xml"/><Relationship Id="rId3" Type="http://schemas.openxmlformats.org/officeDocument/2006/relationships/tags" Target="../tags/tag197.xml"/><Relationship Id="rId2" Type="http://schemas.openxmlformats.org/officeDocument/2006/relationships/tags" Target="../tags/tag196.xml"/><Relationship Id="rId13" Type="http://schemas.openxmlformats.org/officeDocument/2006/relationships/slideLayout" Target="../slideLayouts/slideLayout17.xml"/><Relationship Id="rId12" Type="http://schemas.openxmlformats.org/officeDocument/2006/relationships/tags" Target="../tags/tag206.xml"/><Relationship Id="rId11" Type="http://schemas.openxmlformats.org/officeDocument/2006/relationships/tags" Target="../tags/tag205.xml"/><Relationship Id="rId10" Type="http://schemas.openxmlformats.org/officeDocument/2006/relationships/tags" Target="../tags/tag204.xml"/><Relationship Id="rId1" Type="http://schemas.openxmlformats.org/officeDocument/2006/relationships/tags" Target="../tags/tag19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tags" Target="../tags/tag213.xml"/><Relationship Id="rId6" Type="http://schemas.openxmlformats.org/officeDocument/2006/relationships/tags" Target="../tags/tag212.xml"/><Relationship Id="rId5" Type="http://schemas.openxmlformats.org/officeDocument/2006/relationships/tags" Target="../tags/tag211.xml"/><Relationship Id="rId4" Type="http://schemas.openxmlformats.org/officeDocument/2006/relationships/tags" Target="../tags/tag210.xml"/><Relationship Id="rId3" Type="http://schemas.openxmlformats.org/officeDocument/2006/relationships/tags" Target="../tags/tag209.xml"/><Relationship Id="rId2" Type="http://schemas.openxmlformats.org/officeDocument/2006/relationships/tags" Target="../tags/tag208.xml"/><Relationship Id="rId1" Type="http://schemas.openxmlformats.org/officeDocument/2006/relationships/tags" Target="../tags/tag207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tags" Target="../tags/tag221.xml"/><Relationship Id="rId7" Type="http://schemas.openxmlformats.org/officeDocument/2006/relationships/tags" Target="../tags/tag220.xml"/><Relationship Id="rId6" Type="http://schemas.openxmlformats.org/officeDocument/2006/relationships/tags" Target="../tags/tag219.xml"/><Relationship Id="rId5" Type="http://schemas.openxmlformats.org/officeDocument/2006/relationships/tags" Target="../tags/tag218.xml"/><Relationship Id="rId4" Type="http://schemas.openxmlformats.org/officeDocument/2006/relationships/tags" Target="../tags/tag217.xml"/><Relationship Id="rId3" Type="http://schemas.openxmlformats.org/officeDocument/2006/relationships/tags" Target="../tags/tag216.xml"/><Relationship Id="rId2" Type="http://schemas.openxmlformats.org/officeDocument/2006/relationships/tags" Target="../tags/tag215.xml"/><Relationship Id="rId1" Type="http://schemas.openxmlformats.org/officeDocument/2006/relationships/tags" Target="../tags/tag214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29.xml"/><Relationship Id="rId8" Type="http://schemas.openxmlformats.org/officeDocument/2006/relationships/image" Target="../media/image2.png"/><Relationship Id="rId7" Type="http://schemas.openxmlformats.org/officeDocument/2006/relationships/tags" Target="../tags/tag228.xml"/><Relationship Id="rId6" Type="http://schemas.openxmlformats.org/officeDocument/2006/relationships/tags" Target="../tags/tag227.xml"/><Relationship Id="rId5" Type="http://schemas.openxmlformats.org/officeDocument/2006/relationships/tags" Target="../tags/tag226.xml"/><Relationship Id="rId4" Type="http://schemas.openxmlformats.org/officeDocument/2006/relationships/tags" Target="../tags/tag225.xml"/><Relationship Id="rId3" Type="http://schemas.openxmlformats.org/officeDocument/2006/relationships/tags" Target="../tags/tag224.xml"/><Relationship Id="rId2" Type="http://schemas.openxmlformats.org/officeDocument/2006/relationships/tags" Target="../tags/tag223.xml"/><Relationship Id="rId10" Type="http://schemas.openxmlformats.org/officeDocument/2006/relationships/slideLayout" Target="../slideLayouts/slideLayout17.xml"/><Relationship Id="rId1" Type="http://schemas.openxmlformats.org/officeDocument/2006/relationships/tags" Target="../tags/tag222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37.xml"/><Relationship Id="rId8" Type="http://schemas.openxmlformats.org/officeDocument/2006/relationships/image" Target="../media/image3.png"/><Relationship Id="rId7" Type="http://schemas.openxmlformats.org/officeDocument/2006/relationships/tags" Target="../tags/tag236.xml"/><Relationship Id="rId6" Type="http://schemas.openxmlformats.org/officeDocument/2006/relationships/tags" Target="../tags/tag235.xml"/><Relationship Id="rId5" Type="http://schemas.openxmlformats.org/officeDocument/2006/relationships/tags" Target="../tags/tag234.xml"/><Relationship Id="rId4" Type="http://schemas.openxmlformats.org/officeDocument/2006/relationships/tags" Target="../tags/tag233.xml"/><Relationship Id="rId3" Type="http://schemas.openxmlformats.org/officeDocument/2006/relationships/tags" Target="../tags/tag232.xml"/><Relationship Id="rId2" Type="http://schemas.openxmlformats.org/officeDocument/2006/relationships/tags" Target="../tags/tag231.xml"/><Relationship Id="rId10" Type="http://schemas.openxmlformats.org/officeDocument/2006/relationships/slideLayout" Target="../slideLayouts/slideLayout17.xml"/><Relationship Id="rId1" Type="http://schemas.openxmlformats.org/officeDocument/2006/relationships/tags" Target="../tags/tag2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2730500" y="3270885"/>
            <a:ext cx="7117715" cy="1567815"/>
          </a:xfrm>
        </p:spPr>
        <p:txBody>
          <a:bodyPr>
            <a:normAutofit fontScale="90000"/>
          </a:bodyPr>
          <a:lstStyle/>
          <a:p>
            <a:r>
              <a:rPr lang="zh-CN" altLang="en-US" sz="6500" dirty="0">
                <a:solidFill>
                  <a:schemeClr val="dk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项目七</a:t>
            </a:r>
            <a:r>
              <a:rPr lang="en-US" altLang="zh-CN" sz="6500" dirty="0">
                <a:solidFill>
                  <a:schemeClr val="dk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 </a:t>
            </a:r>
            <a:br>
              <a:rPr lang="en-US" altLang="zh-CN" sz="6500" dirty="0">
                <a:solidFill>
                  <a:schemeClr val="dk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</a:br>
            <a:r>
              <a:rPr lang="en-US" altLang="zh-CN" sz="6500" dirty="0">
                <a:solidFill>
                  <a:schemeClr val="dk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 </a:t>
            </a:r>
            <a:r>
              <a:rPr lang="zh-CN" altLang="en-US" sz="6500" dirty="0">
                <a:solidFill>
                  <a:schemeClr val="dk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管理磁盘</a:t>
            </a:r>
            <a:endParaRPr lang="zh-CN" altLang="en-US" sz="6500" dirty="0">
              <a:solidFill>
                <a:schemeClr val="dk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7.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1.2 添加磁盘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grpSp>
        <p:nvGrpSpPr>
          <p:cNvPr id="15" name="组合 14"/>
          <p:cNvGrpSpPr/>
          <p:nvPr>
            <p:custDataLst>
              <p:tags r:id="rId6"/>
            </p:custDataLst>
          </p:nvPr>
        </p:nvGrpSpPr>
        <p:grpSpPr>
          <a:xfrm>
            <a:off x="10169377" y="1694712"/>
            <a:ext cx="187103" cy="49619"/>
            <a:chOff x="1440" y="2160"/>
            <a:chExt cx="362" cy="96"/>
          </a:xfrm>
        </p:grpSpPr>
        <p:cxnSp>
          <p:nvCxnSpPr>
            <p:cNvPr id="16" name="直接连接符 15"/>
            <p:cNvCxnSpPr/>
            <p:nvPr>
              <p:custDataLst>
                <p:tags r:id="rId7"/>
              </p:custDataLst>
            </p:nvPr>
          </p:nvCxnSpPr>
          <p:spPr>
            <a:xfrm>
              <a:off x="1440" y="2160"/>
              <a:ext cx="363" cy="0"/>
            </a:xfrm>
            <a:prstGeom prst="line">
              <a:avLst/>
            </a:prstGeom>
            <a:ln w="19050" cap="rnd">
              <a:solidFill>
                <a:schemeClr val="lt2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>
              <p:custDataLst>
                <p:tags r:id="rId8"/>
              </p:custDataLst>
            </p:nvPr>
          </p:nvCxnSpPr>
          <p:spPr>
            <a:xfrm>
              <a:off x="1440" y="2256"/>
              <a:ext cx="223" cy="0"/>
            </a:xfrm>
            <a:prstGeom prst="line">
              <a:avLst/>
            </a:prstGeom>
            <a:ln w="19050" cap="rnd">
              <a:solidFill>
                <a:schemeClr val="lt2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457200" y="1136650"/>
            <a:ext cx="11277600" cy="6381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3.打开“添加硬件向导”对话框，选中“SCSI”虚拟磁盘类型，单击“下一步”按钮。</a:t>
            </a:r>
            <a:r>
              <a:rPr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4" name="图片 8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71215" y="1983740"/>
            <a:ext cx="5433060" cy="428053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1"/>
    </p:custData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7.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1.2 添加磁盘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1035542" y="5048773"/>
            <a:ext cx="10121004" cy="1504473"/>
          </a:xfrm>
          <a:prstGeom prst="rect">
            <a:avLst/>
          </a:prstGeom>
          <a:solidFill>
            <a:schemeClr val="l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7"/>
            </p:custDataLst>
          </p:nvPr>
        </p:nvSpPr>
        <p:spPr>
          <a:xfrm>
            <a:off x="457200" y="1197610"/>
            <a:ext cx="11530965" cy="95631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4.打开“选择磁盘”界面，选中“创建新虚拟磁盘”单选按钮，单击“下一步”按钮。如图7-4所示。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5" name="图片 8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56255" y="2046605"/>
            <a:ext cx="5252085" cy="421767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9"/>
    </p:custData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4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7.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1.2 添加磁盘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835" y="1216025"/>
            <a:ext cx="11364595" cy="101663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5.打开“指定磁盘容量”界面，设置“最大磁盘大小”为20GB，选择“将虚拟磁盘拆分成多个文件（M）”，单击“下一步”按钮。</a:t>
            </a:r>
            <a:r>
              <a:rPr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6" name="图片 8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45485" y="2141855"/>
            <a:ext cx="5701030" cy="412242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8"/>
    </p:custData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4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7.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1.2 添加磁盘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835" y="1216025"/>
            <a:ext cx="11364595" cy="101663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打开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指定磁盘文件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界面，单击完成。</a:t>
            </a:r>
            <a:endParaRPr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7" name="图片 8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01770" y="2232660"/>
            <a:ext cx="4959350" cy="392811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8"/>
    </p:custData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4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7.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1.2 添加磁盘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835" y="1216025"/>
            <a:ext cx="11364595" cy="101663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打开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指定磁盘文件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界面，单击完成。</a:t>
            </a:r>
            <a:endParaRPr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7" name="图片 8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6265" y="2232660"/>
            <a:ext cx="4959350" cy="392811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687695" y="2333625"/>
            <a:ext cx="6378575" cy="36106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p>
            <a:pPr marL="0" indent="269875" algn="just" defTabSz="2667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[root@localhost dev]# ls</a:t>
            </a:r>
            <a:endParaRPr lang="en-US" altLang="zh-CN" sz="1600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onsole         </a:t>
            </a: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  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lp1           sda       tty21  tty44  ttyS0        vcsa6</a:t>
            </a:r>
            <a:endParaRPr lang="en-US" altLang="zh-CN" sz="1600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core             lp2           sg0       tty22  tty45  ttyS1        vcsu</a:t>
            </a:r>
            <a:endParaRPr lang="en-US" altLang="zh-CN" sz="1600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cpu             </a:t>
            </a: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 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lp3           sg1       tty23  tty46  ttyS2        vcsu1</a:t>
            </a:r>
            <a:endParaRPr lang="en-US" altLang="zh-CN" sz="1600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cpu_dma_latency  mapper        shm       tty24  tty47  ttyS3        vcsu2</a:t>
            </a:r>
            <a:endParaRPr lang="en-US" altLang="zh-CN" sz="1600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cs               mcelog        snapshot  tty25  tty48  udmabuf      vcsu3</a:t>
            </a:r>
            <a:endParaRPr lang="en-US" altLang="zh-CN" sz="1600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disk             mem           snd       tty26  tty49  uhid         vcsu4</a:t>
            </a:r>
            <a:endParaRPr lang="en-US" altLang="zh-CN" sz="1600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dm-0             midi          sr0       tty27  tty5   uinput       vcsu5</a:t>
            </a:r>
            <a:endParaRPr lang="en-US" altLang="zh-CN" sz="1600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dm-1             mqueue        stderr    tty28  tty50  urandom      vcsu6</a:t>
            </a:r>
            <a:endParaRPr lang="en-US" altLang="zh-CN" sz="1600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dma_heap         net           stdin     tty29  tty51  usbmon0      vfio</a:t>
            </a:r>
            <a:endParaRPr lang="en-US" altLang="zh-CN" sz="1600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dmmidi           ng0n1         stdout    tty3   tty52  usbmon1      vga_arbiter</a:t>
            </a:r>
            <a:endParaRPr lang="en-US" altLang="zh-CN" sz="1600">
              <a:latin typeface="Times New Roman" panose="02020603050405020304"/>
              <a:ea typeface="Times New Roman" panose="02020603050405020304"/>
            </a:endParaRPr>
          </a:p>
        </p:txBody>
      </p:sp>
    </p:spTree>
    <p:custDataLst>
      <p:tags r:id="rId8"/>
    </p:custData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8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9" name="等腰三角形 28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7.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1.3</a:t>
            </a: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 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查看分区信息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12775" y="1241425"/>
            <a:ext cx="7661275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 spc="100" dirty="0" smtClean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查看/dev/sda磁盘信息，通过fdisk的p 指令查看分区信息。</a:t>
            </a:r>
            <a:endParaRPr lang="zh-CN" altLang="en-US" sz="2000" spc="100" dirty="0" smtClean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 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656840" y="2077085"/>
            <a:ext cx="8343265" cy="341503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Times New Roman" panose="02020603050405020304"/>
                <a:ea typeface="宋体" panose="02010600030101010101" pitchFamily="2" charset="-122"/>
                <a:sym typeface="+mn-ea"/>
              </a:rPr>
              <a:t> </a:t>
            </a:r>
            <a:endParaRPr lang="en-US" altLang="zh-CN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Times New Roman" panose="02020603050405020304"/>
                <a:ea typeface="Times New Roman" panose="02020603050405020304"/>
                <a:sym typeface="+mn-ea"/>
              </a:rPr>
              <a:t>[root@localhost dev]# fdisk -l /dev/sda</a:t>
            </a:r>
            <a:endParaRPr lang="en-US" altLang="zh-CN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Times New Roman" panose="02020603050405020304"/>
                <a:ea typeface="Times New Roman" panose="02020603050405020304"/>
                <a:sym typeface="+mn-ea"/>
              </a:rPr>
              <a:t>Disk /dev/sda</a:t>
            </a:r>
            <a:r>
              <a:rPr lang="zh-CN" altLang="en-US">
                <a:latin typeface="Times New Roman" panose="02020603050405020304"/>
                <a:ea typeface="宋体" panose="02010600030101010101" pitchFamily="2" charset="-122"/>
                <a:sym typeface="+mn-ea"/>
              </a:rPr>
              <a:t>：</a:t>
            </a:r>
            <a:r>
              <a:rPr lang="en-US" altLang="zh-CN">
                <a:latin typeface="Times New Roman" panose="02020603050405020304"/>
                <a:ea typeface="Times New Roman" panose="02020603050405020304"/>
                <a:sym typeface="+mn-ea"/>
              </a:rPr>
              <a:t>20 GiB</a:t>
            </a:r>
            <a:r>
              <a:rPr lang="zh-CN" altLang="en-US">
                <a:latin typeface="Times New Roman" panose="02020603050405020304"/>
                <a:ea typeface="宋体" panose="02010600030101010101" pitchFamily="2" charset="-122"/>
                <a:sym typeface="+mn-ea"/>
              </a:rPr>
              <a:t>，</a:t>
            </a:r>
            <a:r>
              <a:rPr lang="en-US" altLang="zh-CN">
                <a:latin typeface="Times New Roman" panose="02020603050405020304"/>
                <a:ea typeface="Times New Roman" panose="02020603050405020304"/>
                <a:sym typeface="+mn-ea"/>
              </a:rPr>
              <a:t>21474836480 </a:t>
            </a:r>
            <a:r>
              <a:rPr lang="zh-CN" altLang="en-US">
                <a:latin typeface="Times New Roman" panose="02020603050405020304"/>
                <a:ea typeface="宋体" panose="02010600030101010101" pitchFamily="2" charset="-122"/>
                <a:sym typeface="+mn-ea"/>
              </a:rPr>
              <a:t>字节，</a:t>
            </a:r>
            <a:r>
              <a:rPr lang="en-US" altLang="zh-CN">
                <a:latin typeface="Times New Roman" panose="02020603050405020304"/>
                <a:ea typeface="Times New Roman" panose="02020603050405020304"/>
                <a:sym typeface="+mn-ea"/>
              </a:rPr>
              <a:t>41943040 </a:t>
            </a:r>
            <a:r>
              <a:rPr lang="zh-CN" altLang="en-US">
                <a:latin typeface="Times New Roman" panose="02020603050405020304"/>
                <a:ea typeface="宋体" panose="02010600030101010101" pitchFamily="2" charset="-122"/>
                <a:sym typeface="+mn-ea"/>
              </a:rPr>
              <a:t>个扇区</a:t>
            </a:r>
            <a:endParaRPr lang="zh-CN" altLang="en-US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Times New Roman" panose="02020603050405020304"/>
                <a:ea typeface="宋体" panose="02010600030101010101" pitchFamily="2" charset="-122"/>
                <a:sym typeface="+mn-ea"/>
              </a:rPr>
              <a:t>磁盘型号：</a:t>
            </a:r>
            <a:r>
              <a:rPr lang="en-US" altLang="zh-CN">
                <a:latin typeface="Times New Roman" panose="02020603050405020304"/>
                <a:ea typeface="Times New Roman" panose="02020603050405020304"/>
                <a:sym typeface="+mn-ea"/>
              </a:rPr>
              <a:t>VMware Virtual S</a:t>
            </a:r>
            <a:endParaRPr lang="en-US" altLang="zh-CN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Times New Roman" panose="02020603050405020304"/>
                <a:ea typeface="宋体" panose="02010600030101010101" pitchFamily="2" charset="-122"/>
                <a:sym typeface="+mn-ea"/>
              </a:rPr>
              <a:t>单元：扇区</a:t>
            </a:r>
            <a:r>
              <a:rPr lang="en-US" altLang="zh-CN">
                <a:latin typeface="Times New Roman" panose="02020603050405020304"/>
                <a:ea typeface="Times New Roman" panose="02020603050405020304"/>
                <a:sym typeface="+mn-ea"/>
              </a:rPr>
              <a:t>/ 1 * 512 = 512 </a:t>
            </a:r>
            <a:r>
              <a:rPr lang="zh-CN" altLang="en-US">
                <a:latin typeface="Times New Roman" panose="02020603050405020304"/>
                <a:ea typeface="宋体" panose="02010600030101010101" pitchFamily="2" charset="-122"/>
                <a:sym typeface="+mn-ea"/>
              </a:rPr>
              <a:t>字节</a:t>
            </a:r>
            <a:endParaRPr lang="zh-CN" altLang="en-US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Times New Roman" panose="02020603050405020304"/>
                <a:ea typeface="宋体" panose="02010600030101010101" pitchFamily="2" charset="-122"/>
                <a:sym typeface="+mn-ea"/>
              </a:rPr>
              <a:t>扇区大小</a:t>
            </a:r>
            <a:r>
              <a:rPr lang="en-US" altLang="zh-CN">
                <a:latin typeface="Times New Roman" panose="02020603050405020304"/>
                <a:ea typeface="Times New Roman" panose="02020603050405020304"/>
                <a:sym typeface="+mn-ea"/>
              </a:rPr>
              <a:t>(</a:t>
            </a:r>
            <a:r>
              <a:rPr lang="zh-CN" altLang="en-US">
                <a:latin typeface="Times New Roman" panose="02020603050405020304"/>
                <a:ea typeface="宋体" panose="02010600030101010101" pitchFamily="2" charset="-122"/>
                <a:sym typeface="+mn-ea"/>
              </a:rPr>
              <a:t>逻辑</a:t>
            </a:r>
            <a:r>
              <a:rPr lang="en-US" altLang="zh-CN">
                <a:latin typeface="Times New Roman" panose="02020603050405020304"/>
                <a:ea typeface="Times New Roman" panose="02020603050405020304"/>
                <a:sym typeface="+mn-ea"/>
              </a:rPr>
              <a:t>/</a:t>
            </a:r>
            <a:r>
              <a:rPr lang="zh-CN" altLang="en-US">
                <a:latin typeface="Times New Roman" panose="02020603050405020304"/>
                <a:ea typeface="宋体" panose="02010600030101010101" pitchFamily="2" charset="-122"/>
                <a:sym typeface="+mn-ea"/>
              </a:rPr>
              <a:t>物理</a:t>
            </a:r>
            <a:r>
              <a:rPr lang="en-US" altLang="zh-CN">
                <a:latin typeface="Times New Roman" panose="02020603050405020304"/>
                <a:ea typeface="Times New Roman" panose="02020603050405020304"/>
                <a:sym typeface="+mn-ea"/>
              </a:rPr>
              <a:t>)</a:t>
            </a:r>
            <a:r>
              <a:rPr lang="zh-CN" altLang="en-US">
                <a:latin typeface="Times New Roman" panose="02020603050405020304"/>
                <a:ea typeface="宋体" panose="02010600030101010101" pitchFamily="2" charset="-122"/>
                <a:sym typeface="+mn-ea"/>
              </a:rPr>
              <a:t>：</a:t>
            </a:r>
            <a:r>
              <a:rPr lang="en-US" altLang="zh-CN">
                <a:latin typeface="Times New Roman" panose="02020603050405020304"/>
                <a:ea typeface="Times New Roman" panose="02020603050405020304"/>
                <a:sym typeface="+mn-ea"/>
              </a:rPr>
              <a:t>512 </a:t>
            </a:r>
            <a:r>
              <a:rPr lang="zh-CN" altLang="en-US">
                <a:latin typeface="Times New Roman" panose="02020603050405020304"/>
                <a:ea typeface="宋体" panose="02010600030101010101" pitchFamily="2" charset="-122"/>
                <a:sym typeface="+mn-ea"/>
              </a:rPr>
              <a:t>字节 </a:t>
            </a:r>
            <a:r>
              <a:rPr lang="en-US" altLang="zh-CN">
                <a:latin typeface="Times New Roman" panose="02020603050405020304"/>
                <a:ea typeface="Times New Roman" panose="02020603050405020304"/>
                <a:sym typeface="+mn-ea"/>
              </a:rPr>
              <a:t>/ 512 </a:t>
            </a:r>
            <a:r>
              <a:rPr lang="zh-CN" altLang="en-US">
                <a:latin typeface="Times New Roman" panose="02020603050405020304"/>
                <a:ea typeface="宋体" panose="02010600030101010101" pitchFamily="2" charset="-122"/>
                <a:sym typeface="+mn-ea"/>
              </a:rPr>
              <a:t>字节</a:t>
            </a:r>
            <a:endParaRPr lang="zh-CN" altLang="en-US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Times New Roman" panose="02020603050405020304"/>
                <a:ea typeface="Times New Roman" panose="02020603050405020304"/>
                <a:sym typeface="+mn-ea"/>
              </a:rPr>
              <a:t>I/O </a:t>
            </a:r>
            <a:r>
              <a:rPr lang="zh-CN" altLang="en-US">
                <a:latin typeface="Times New Roman" panose="02020603050405020304"/>
                <a:ea typeface="宋体" panose="02010600030101010101" pitchFamily="2" charset="-122"/>
                <a:sym typeface="+mn-ea"/>
              </a:rPr>
              <a:t>大小</a:t>
            </a:r>
            <a:r>
              <a:rPr lang="en-US" altLang="zh-CN">
                <a:latin typeface="Times New Roman" panose="02020603050405020304"/>
                <a:ea typeface="Times New Roman" panose="02020603050405020304"/>
                <a:sym typeface="+mn-ea"/>
              </a:rPr>
              <a:t>(</a:t>
            </a:r>
            <a:r>
              <a:rPr lang="zh-CN" altLang="en-US">
                <a:latin typeface="Times New Roman" panose="02020603050405020304"/>
                <a:ea typeface="宋体" panose="02010600030101010101" pitchFamily="2" charset="-122"/>
                <a:sym typeface="+mn-ea"/>
              </a:rPr>
              <a:t>最小</a:t>
            </a:r>
            <a:r>
              <a:rPr lang="en-US" altLang="zh-CN">
                <a:latin typeface="Times New Roman" panose="02020603050405020304"/>
                <a:ea typeface="Times New Roman" panose="02020603050405020304"/>
                <a:sym typeface="+mn-ea"/>
              </a:rPr>
              <a:t>/</a:t>
            </a:r>
            <a:r>
              <a:rPr lang="zh-CN" altLang="en-US">
                <a:latin typeface="Times New Roman" panose="02020603050405020304"/>
                <a:ea typeface="宋体" panose="02010600030101010101" pitchFamily="2" charset="-122"/>
                <a:sym typeface="+mn-ea"/>
              </a:rPr>
              <a:t>最佳</a:t>
            </a:r>
            <a:r>
              <a:rPr lang="en-US" altLang="zh-CN">
                <a:latin typeface="Times New Roman" panose="02020603050405020304"/>
                <a:ea typeface="Times New Roman" panose="02020603050405020304"/>
                <a:sym typeface="+mn-ea"/>
              </a:rPr>
              <a:t>)</a:t>
            </a:r>
            <a:r>
              <a:rPr lang="zh-CN" altLang="en-US">
                <a:latin typeface="Times New Roman" panose="02020603050405020304"/>
                <a:ea typeface="宋体" panose="02010600030101010101" pitchFamily="2" charset="-122"/>
                <a:sym typeface="+mn-ea"/>
              </a:rPr>
              <a:t>：</a:t>
            </a:r>
            <a:r>
              <a:rPr lang="en-US" altLang="zh-CN">
                <a:latin typeface="Times New Roman" panose="02020603050405020304"/>
                <a:ea typeface="Times New Roman" panose="02020603050405020304"/>
                <a:sym typeface="+mn-ea"/>
              </a:rPr>
              <a:t>512 </a:t>
            </a:r>
            <a:r>
              <a:rPr lang="zh-CN" altLang="en-US">
                <a:latin typeface="Times New Roman" panose="02020603050405020304"/>
                <a:ea typeface="宋体" panose="02010600030101010101" pitchFamily="2" charset="-122"/>
                <a:sym typeface="+mn-ea"/>
              </a:rPr>
              <a:t>字节 </a:t>
            </a:r>
            <a:r>
              <a:rPr lang="en-US" altLang="zh-CN">
                <a:latin typeface="Times New Roman" panose="02020603050405020304"/>
                <a:ea typeface="Times New Roman" panose="02020603050405020304"/>
                <a:sym typeface="+mn-ea"/>
              </a:rPr>
              <a:t>/ 512 </a:t>
            </a:r>
            <a:r>
              <a:rPr lang="zh-CN" altLang="en-US">
                <a:latin typeface="Times New Roman" panose="02020603050405020304"/>
                <a:ea typeface="宋体" panose="02010600030101010101" pitchFamily="2" charset="-122"/>
                <a:sym typeface="+mn-ea"/>
              </a:rPr>
              <a:t>字节</a:t>
            </a:r>
            <a:endParaRPr lang="zh-CN" altLang="en-US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34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等腰三角形 34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7.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1.4</a:t>
            </a: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 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添加分区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68630" y="1221740"/>
            <a:ext cx="11111230" cy="64516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 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通过对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/dev/sda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操作，可熟悉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fdisk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添加、删除分区等操作。在命令提示符下输入：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048000" y="1967230"/>
            <a:ext cx="6096000" cy="368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p>
            <a:pPr marL="0" indent="269875" algn="ctr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Times New Roman" panose="02020603050405020304"/>
                <a:ea typeface="Times New Roman" panose="02020603050405020304"/>
                <a:sym typeface="+mn-ea"/>
              </a:rPr>
              <a:t>[root@localhost ~]# fdisk </a:t>
            </a:r>
            <a:r>
              <a:rPr lang="en-US" altLang="zh-CN">
                <a:latin typeface="Times New Roman" panose="02020603050405020304"/>
                <a:ea typeface="宋体" panose="02010600030101010101" pitchFamily="2" charset="-122"/>
                <a:sym typeface="+mn-ea"/>
              </a:rPr>
              <a:t> </a:t>
            </a:r>
            <a:r>
              <a:rPr lang="en-US" altLang="zh-CN">
                <a:latin typeface="Times New Roman" panose="02020603050405020304"/>
                <a:ea typeface="Times New Roman" panose="02020603050405020304"/>
                <a:sym typeface="+mn-ea"/>
              </a:rPr>
              <a:t>/dev/sda</a:t>
            </a:r>
            <a:endParaRPr lang="zh-CN" altLang="en-US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34365" y="2583815"/>
            <a:ext cx="1057465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266700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  <a:sym typeface="+mn-ea"/>
              </a:rPr>
              <a:t>随后会进入一个与系统交互的界面。输入不同的命令，会实现不同的功能。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105660" y="3540760"/>
            <a:ext cx="8284210" cy="230695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Times New Roman" panose="02020603050405020304"/>
                <a:ea typeface="宋体" panose="02010600030101010101" pitchFamily="2" charset="-122"/>
                <a:sym typeface="+mn-ea"/>
              </a:rPr>
              <a:t>欢迎使用</a:t>
            </a:r>
            <a:r>
              <a:rPr lang="en-US" altLang="zh-CN">
                <a:latin typeface="Times New Roman" panose="02020603050405020304"/>
                <a:ea typeface="Times New Roman" panose="02020603050405020304"/>
                <a:sym typeface="+mn-ea"/>
              </a:rPr>
              <a:t>fdisk (util-linux 2.37.4)</a:t>
            </a:r>
            <a:r>
              <a:rPr lang="zh-CN" altLang="en-US">
                <a:latin typeface="Times New Roman" panose="02020603050405020304"/>
                <a:ea typeface="宋体" panose="02010600030101010101" pitchFamily="2" charset="-122"/>
                <a:sym typeface="+mn-ea"/>
              </a:rPr>
              <a:t>。</a:t>
            </a:r>
            <a:endParaRPr lang="zh-CN" altLang="en-US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Times New Roman" panose="02020603050405020304"/>
                <a:ea typeface="宋体" panose="02010600030101010101" pitchFamily="2" charset="-122"/>
                <a:sym typeface="+mn-ea"/>
              </a:rPr>
              <a:t>更改将停留在内存中，直到您决定将更改写入磁盘。</a:t>
            </a:r>
            <a:endParaRPr lang="zh-CN" altLang="en-US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Times New Roman" panose="02020603050405020304"/>
                <a:ea typeface="宋体" panose="02010600030101010101" pitchFamily="2" charset="-122"/>
                <a:sym typeface="+mn-ea"/>
              </a:rPr>
              <a:t>使用写入命令前请三思。</a:t>
            </a:r>
            <a:endParaRPr lang="zh-CN" altLang="en-US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Times New Roman" panose="02020603050405020304"/>
                <a:ea typeface="宋体" panose="02010600030101010101" pitchFamily="2" charset="-122"/>
                <a:sym typeface="+mn-ea"/>
              </a:rPr>
              <a:t> </a:t>
            </a:r>
            <a:endParaRPr lang="en-US" altLang="zh-CN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Times New Roman" panose="02020603050405020304"/>
                <a:ea typeface="宋体" panose="02010600030101010101" pitchFamily="2" charset="-122"/>
                <a:sym typeface="+mn-ea"/>
              </a:rPr>
              <a:t>设备不包含可识别的分区表。</a:t>
            </a:r>
            <a:endParaRPr lang="zh-CN" altLang="en-US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Times New Roman" panose="02020603050405020304"/>
                <a:ea typeface="宋体" panose="02010600030101010101" pitchFamily="2" charset="-122"/>
                <a:sym typeface="+mn-ea"/>
              </a:rPr>
              <a:t>创建了一个磁盘标识符为</a:t>
            </a:r>
            <a:r>
              <a:rPr lang="en-US" altLang="zh-CN">
                <a:latin typeface="Times New Roman" panose="02020603050405020304"/>
                <a:ea typeface="Times New Roman" panose="02020603050405020304"/>
                <a:sym typeface="+mn-ea"/>
              </a:rPr>
              <a:t>0x46d3b343 </a:t>
            </a:r>
            <a:r>
              <a:rPr lang="zh-CN" altLang="en-US">
                <a:latin typeface="Times New Roman" panose="02020603050405020304"/>
                <a:ea typeface="宋体" panose="02010600030101010101" pitchFamily="2" charset="-122"/>
                <a:sym typeface="+mn-ea"/>
              </a:rPr>
              <a:t>的新 </a:t>
            </a:r>
            <a:r>
              <a:rPr lang="en-US" altLang="zh-CN">
                <a:latin typeface="Times New Roman" panose="02020603050405020304"/>
                <a:ea typeface="Times New Roman" panose="02020603050405020304"/>
                <a:sym typeface="+mn-ea"/>
              </a:rPr>
              <a:t>DOS </a:t>
            </a:r>
            <a:r>
              <a:rPr lang="zh-CN" altLang="en-US">
                <a:latin typeface="Times New Roman" panose="02020603050405020304"/>
                <a:ea typeface="宋体" panose="02010600030101010101" pitchFamily="2" charset="-122"/>
                <a:sym typeface="+mn-ea"/>
              </a:rPr>
              <a:t>磁盘标签。</a:t>
            </a:r>
            <a:endParaRPr lang="zh-CN" altLang="en-US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Times New Roman" panose="02020603050405020304"/>
                <a:ea typeface="宋体" panose="02010600030101010101" pitchFamily="2" charset="-122"/>
                <a:sym typeface="+mn-ea"/>
              </a:rPr>
              <a:t> </a:t>
            </a:r>
            <a:endParaRPr lang="en-US" altLang="zh-CN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Times New Roman" panose="02020603050405020304"/>
                <a:ea typeface="宋体" panose="02010600030101010101" pitchFamily="2" charset="-122"/>
                <a:sym typeface="+mn-ea"/>
              </a:rPr>
              <a:t>命令</a:t>
            </a:r>
            <a:r>
              <a:rPr lang="en-US" altLang="zh-CN">
                <a:latin typeface="Times New Roman" panose="02020603050405020304"/>
                <a:ea typeface="Times New Roman" panose="02020603050405020304"/>
                <a:sym typeface="+mn-ea"/>
              </a:rPr>
              <a:t>(</a:t>
            </a:r>
            <a:r>
              <a:rPr lang="zh-CN" altLang="en-US">
                <a:latin typeface="Times New Roman" panose="02020603050405020304"/>
                <a:ea typeface="宋体" panose="02010600030101010101" pitchFamily="2" charset="-122"/>
                <a:sym typeface="+mn-ea"/>
              </a:rPr>
              <a:t>输入 </a:t>
            </a:r>
            <a:r>
              <a:rPr lang="en-US" altLang="zh-CN">
                <a:latin typeface="Times New Roman" panose="02020603050405020304"/>
                <a:ea typeface="Times New Roman" panose="02020603050405020304"/>
                <a:sym typeface="+mn-ea"/>
              </a:rPr>
              <a:t>m </a:t>
            </a:r>
            <a:r>
              <a:rPr lang="zh-CN" altLang="en-US">
                <a:latin typeface="Times New Roman" panose="02020603050405020304"/>
                <a:ea typeface="宋体" panose="02010600030101010101" pitchFamily="2" charset="-122"/>
                <a:sym typeface="+mn-ea"/>
              </a:rPr>
              <a:t>获取帮助</a:t>
            </a:r>
            <a:r>
              <a:rPr lang="en-US" altLang="zh-CN">
                <a:latin typeface="Times New Roman" panose="02020603050405020304"/>
                <a:ea typeface="Times New Roman" panose="02020603050405020304"/>
                <a:sym typeface="+mn-ea"/>
              </a:rPr>
              <a:t>)</a:t>
            </a:r>
            <a:r>
              <a:rPr lang="zh-CN" altLang="en-US">
                <a:latin typeface="Times New Roman" panose="02020603050405020304"/>
                <a:ea typeface="宋体" panose="02010600030101010101" pitchFamily="2" charset="-122"/>
                <a:sym typeface="+mn-ea"/>
              </a:rPr>
              <a:t>：</a:t>
            </a:r>
            <a:endParaRPr lang="zh-CN" altLang="en-US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494780" y="1821180"/>
            <a:ext cx="5240020" cy="452310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  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杂项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   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  <a:sym typeface="+mn-ea"/>
              </a:rPr>
              <a:t>m   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打印此菜单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   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  <a:sym typeface="+mn-ea"/>
              </a:rPr>
              <a:t>x   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更多功能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  <a:sym typeface="+mn-ea"/>
              </a:rPr>
              <a:t>(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仅限专业人员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  <a:sym typeface="+mn-ea"/>
              </a:rPr>
              <a:t>)</a:t>
            </a:r>
            <a:endParaRPr lang="en-US" altLang="zh-CN" sz="1600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 </a:t>
            </a:r>
            <a:endParaRPr lang="en-US" altLang="zh-CN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  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脚本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   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  <a:sym typeface="+mn-ea"/>
              </a:rPr>
              <a:t>I   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从 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  <a:sym typeface="+mn-ea"/>
              </a:rPr>
              <a:t>sfdisk 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脚本文件加载磁盘布局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   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  <a:sym typeface="+mn-ea"/>
              </a:rPr>
              <a:t>O   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将磁盘布局转储为 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  <a:sym typeface="+mn-ea"/>
              </a:rPr>
              <a:t>sfdisk 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脚本文件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 </a:t>
            </a:r>
            <a:endParaRPr lang="en-US" altLang="zh-CN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  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保存并退出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   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  <a:sym typeface="+mn-ea"/>
              </a:rPr>
              <a:t>w   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将分区表写入磁盘并退出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   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  <a:sym typeface="+mn-ea"/>
              </a:rPr>
              <a:t>q   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退出而不保存更改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 </a:t>
            </a:r>
            <a:endParaRPr lang="en-US" altLang="zh-CN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  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新建空磁盘标签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   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  <a:sym typeface="+mn-ea"/>
              </a:rPr>
              <a:t>g   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新建一份 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  <a:sym typeface="+mn-ea"/>
              </a:rPr>
              <a:t>GPT 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分区表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   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  <a:sym typeface="+mn-ea"/>
              </a:rPr>
              <a:t>G   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新建一份空 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  <a:sym typeface="+mn-ea"/>
              </a:rPr>
              <a:t>GPT (IRIX) 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分区表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   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  <a:sym typeface="+mn-ea"/>
              </a:rPr>
              <a:t>o   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新建一份的空 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  <a:sym typeface="+mn-ea"/>
              </a:rPr>
              <a:t>DOS 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分区表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   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  <a:sym typeface="+mn-ea"/>
              </a:rPr>
              <a:t>s   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新建一份空 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  <a:sym typeface="+mn-ea"/>
              </a:rPr>
              <a:t>Sun 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分区表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 </a:t>
            </a:r>
            <a:endParaRPr lang="en-US" altLang="zh-CN" sz="16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33" name="组合 32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34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等腰三角形 34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7.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1.4</a:t>
            </a: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 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添加分区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8175" y="1092200"/>
            <a:ext cx="1109662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 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在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fdisk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命令的交互界面，通过命令快捷键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m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可以获取帮助信息。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44575" y="1812290"/>
            <a:ext cx="4285615" cy="40233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noAutofit/>
          </a:bodyPr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命令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  <a:sym typeface="+mn-ea"/>
              </a:rPr>
              <a:t>(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输入 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  <a:sym typeface="+mn-ea"/>
              </a:rPr>
              <a:t>m 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获取帮助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  <a:sym typeface="+mn-ea"/>
              </a:rPr>
              <a:t>)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：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  <a:sym typeface="+mn-ea"/>
              </a:rPr>
              <a:t>m</a:t>
            </a:r>
            <a:endParaRPr lang="en-US" altLang="zh-CN" sz="1600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 </a:t>
            </a:r>
            <a:endParaRPr lang="en-US" altLang="zh-CN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帮助：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 </a:t>
            </a:r>
            <a:endParaRPr lang="en-US" altLang="zh-CN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  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  <a:sym typeface="+mn-ea"/>
              </a:rPr>
              <a:t>GPT</a:t>
            </a:r>
            <a:endParaRPr lang="en-US" altLang="zh-CN" sz="1600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   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  <a:sym typeface="+mn-ea"/>
              </a:rPr>
              <a:t>M   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进入 保护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  <a:sym typeface="+mn-ea"/>
              </a:rPr>
              <a:t>/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混合 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  <a:sym typeface="+mn-ea"/>
              </a:rPr>
              <a:t>MBR</a:t>
            </a:r>
            <a:endParaRPr lang="en-US" altLang="zh-CN" sz="1600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 </a:t>
            </a:r>
            <a:endParaRPr lang="en-US" altLang="zh-CN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  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常规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   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  <a:sym typeface="+mn-ea"/>
              </a:rPr>
              <a:t>d   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删除分区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   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  <a:sym typeface="+mn-ea"/>
              </a:rPr>
              <a:t>F   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列出未分区的空闲区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   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  <a:sym typeface="+mn-ea"/>
              </a:rPr>
              <a:t>l   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列出已知分区类型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   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  <a:sym typeface="+mn-ea"/>
              </a:rPr>
              <a:t>n   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添加新分区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   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  <a:sym typeface="+mn-ea"/>
              </a:rPr>
              <a:t>p   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打印分区表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   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  <a:sym typeface="+mn-ea"/>
              </a:rPr>
              <a:t>t   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更改分区类型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   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  <a:sym typeface="+mn-ea"/>
              </a:rPr>
              <a:t>v   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检查分区表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   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  <a:sym typeface="+mn-ea"/>
              </a:rPr>
              <a:t>i   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打印某个分区的相关信息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 </a:t>
            </a:r>
            <a:endParaRPr lang="en-US" altLang="zh-CN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6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</p:txBody>
      </p:sp>
      <p:cxnSp>
        <p:nvCxnSpPr>
          <p:cNvPr id="6" name="肘形连接符 5"/>
          <p:cNvCxnSpPr>
            <a:stCxn id="4" idx="2"/>
            <a:endCxn id="5" idx="0"/>
          </p:cNvCxnSpPr>
          <p:nvPr/>
        </p:nvCxnSpPr>
        <p:spPr>
          <a:xfrm rot="5400000" flipH="1" flipV="1">
            <a:off x="4144010" y="864870"/>
            <a:ext cx="4014470" cy="5927090"/>
          </a:xfrm>
          <a:prstGeom prst="bentConnector5">
            <a:avLst>
              <a:gd name="adj1" fmla="val -5932"/>
              <a:gd name="adj2" fmla="val 45972"/>
              <a:gd name="adj3" fmla="val 105932"/>
            </a:avLst>
          </a:prstGeom>
          <a:ln w="6350" cap="flat" cmpd="sng" algn="ctr">
            <a:solidFill>
              <a:schemeClr val="accent1"/>
            </a:solidFill>
            <a:prstDash val="dash"/>
            <a:miter lim="800000"/>
            <a:tailEnd type="arrow" w="med" len="med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  <p:custDataLst>
      <p:tags r:id="rId6"/>
    </p:custData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34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等腰三角形 34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7.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1.4</a:t>
            </a: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 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添加分区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7200" y="1210945"/>
            <a:ext cx="11277600" cy="92202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）查看磁盘的分区情况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通过命令快捷键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可以查看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/dev/sda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磁盘的空闲空间。结果如下：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 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76655" y="2309495"/>
            <a:ext cx="9010650" cy="26765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命令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输入 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 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获取帮助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F</a:t>
            </a:r>
            <a:endParaRPr lang="en-US" altLang="zh-CN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未分区的空间 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/dev/sda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 GiB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21473787904 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个字节，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41940992 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个扇区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单元：扇区 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 1 * 512 = 512 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字节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扇区大小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逻辑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物理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512 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字节 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 512 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字节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 </a:t>
            </a:r>
            <a:endParaRPr lang="en-US" altLang="zh-CN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 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起点 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    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末尾 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    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扇区大小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 2048 41943039 41940992  20G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10920" y="5406390"/>
            <a:ext cx="6096000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26987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因此，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/dev/sda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磁盘有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20G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空间，且尚未分区。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34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等腰三角形 34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7.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1.4</a:t>
            </a: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 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添加分区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7200" y="1079500"/>
            <a:ext cx="11256645" cy="82994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spcBef>
                <a:spcPct val="0"/>
              </a:spcBef>
              <a:spcAft>
                <a:spcPct val="0"/>
              </a:spcAft>
              <a:buFont typeface="Times New Roman" panose="02020603050405020304"/>
              <a:buAutoNum type="arabicPlain" startAt="2"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创建分区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40005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）创建主分区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670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0400" y="1728470"/>
            <a:ext cx="11277600" cy="461581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命令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输入 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获取帮助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</a:t>
            </a:r>
            <a:endParaRPr lang="en-US" altLang="zh-CN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分区类型</a:t>
            </a:r>
            <a:endPara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   p   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主分区 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(0 primary, 0 extended, 4 free)</a:t>
            </a:r>
            <a:endParaRPr lang="en-US" altLang="zh-CN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   e   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扩展分区 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逻辑分区容器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  <a:endParaRPr lang="en-US" altLang="zh-CN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选择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默认 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p)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</a:t>
            </a:r>
            <a:endParaRPr lang="en-US" altLang="zh-CN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分区号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(1-4,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默认 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 1): 1</a:t>
            </a:r>
            <a:endParaRPr lang="en-US" altLang="zh-CN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第一个扇区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(2048-41943039,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默认 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2048): </a:t>
            </a:r>
            <a:endParaRPr lang="en-US" altLang="zh-CN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最后一个扇区，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+/-sectors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或 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+size{K,M,G,T,P} (2048-41943039,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默认 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41943039): +2G </a:t>
            </a:r>
            <a:endParaRPr lang="en-US" altLang="zh-CN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创建了一个新分区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，类型为“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Linux”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，大小为 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 GiB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 </a:t>
            </a:r>
            <a:endParaRPr lang="en-US" altLang="zh-CN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命令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输入 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获取帮助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</a:t>
            </a:r>
            <a:endParaRPr lang="en-US" altLang="zh-CN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Disk /dev/sda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 GiB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21474836480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字节，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41943040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个扇区</a:t>
            </a:r>
            <a:endPara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磁盘型号：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VMware Virtual S</a:t>
            </a:r>
            <a:endParaRPr lang="en-US" altLang="zh-CN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单元：扇区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 1 * 512 = 512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字节</a:t>
            </a:r>
            <a:endPara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扇区大小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逻辑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物理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512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字节 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 512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字节</a:t>
            </a:r>
            <a:endPara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I/O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大小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最小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最佳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512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字节 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 512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字节</a:t>
            </a:r>
            <a:endPara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磁盘标签类型：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dos</a:t>
            </a:r>
            <a:endParaRPr lang="en-US" altLang="zh-CN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磁盘标识符：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0x46d3b343</a:t>
            </a:r>
            <a:endParaRPr lang="en-US" altLang="zh-CN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 </a:t>
            </a:r>
            <a:endParaRPr lang="en-US" altLang="zh-CN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设备 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      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启动 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 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起点 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   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末尾 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   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扇区大小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Id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类型</a:t>
            </a:r>
            <a:endPara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/dev/sda1        2048 4196351 4194304   2G 83 Linux</a:t>
            </a:r>
            <a:endParaRPr lang="en-US" altLang="zh-CN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4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" name="等腰三角形 24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0" y="0"/>
            <a:ext cx="413132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9"/>
          <p:cNvSpPr txBox="1"/>
          <p:nvPr>
            <p:custDataLst>
              <p:tags r:id="rId5"/>
            </p:custDataLst>
          </p:nvPr>
        </p:nvSpPr>
        <p:spPr>
          <a:xfrm>
            <a:off x="1430840" y="2169884"/>
            <a:ext cx="1466112" cy="2518232"/>
          </a:xfrm>
          <a:prstGeom prst="rect">
            <a:avLst/>
          </a:prstGeom>
          <a:noFill/>
        </p:spPr>
        <p:txBody>
          <a:bodyPr vert="eaVert"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5400" b="1" spc="380">
                <a:solidFill>
                  <a:schemeClr val="lt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</a:rPr>
              <a:t>目 录</a:t>
            </a:r>
            <a:endParaRPr lang="zh-CN" altLang="en-US" sz="5400" b="1" spc="380">
              <a:solidFill>
                <a:schemeClr val="lt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</a:endParaRPr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520327" y="2285781"/>
            <a:ext cx="1090670" cy="2286439"/>
          </a:xfrm>
          <a:prstGeom prst="rect">
            <a:avLst/>
          </a:prstGeom>
          <a:noFill/>
          <a:ln w="19050"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椭圆 6"/>
          <p:cNvSpPr/>
          <p:nvPr>
            <p:custDataLst>
              <p:tags r:id="rId7"/>
            </p:custDataLst>
          </p:nvPr>
        </p:nvSpPr>
        <p:spPr>
          <a:xfrm>
            <a:off x="5391543" y="1892405"/>
            <a:ext cx="591552" cy="5915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61"/>
          <p:cNvSpPr txBox="1"/>
          <p:nvPr>
            <p:custDataLst>
              <p:tags r:id="rId8"/>
            </p:custDataLst>
          </p:nvPr>
        </p:nvSpPr>
        <p:spPr>
          <a:xfrm>
            <a:off x="6159349" y="1769980"/>
            <a:ext cx="4131324" cy="836404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000" b="1" spc="14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2000" b="1" spc="14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7.1  </a:t>
            </a:r>
            <a:r>
              <a:rPr lang="zh-CN" altLang="en-US" sz="2000" b="1" spc="14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使用磁盘管理工具进行分区和格式化</a:t>
            </a:r>
            <a:endParaRPr lang="zh-CN" altLang="en-US" sz="2000" b="1" spc="14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58"/>
          <p:cNvSpPr txBox="1"/>
          <p:nvPr>
            <p:custDataLst>
              <p:tags r:id="rId9"/>
            </p:custDataLst>
          </p:nvPr>
        </p:nvSpPr>
        <p:spPr>
          <a:xfrm>
            <a:off x="5420119" y="1910727"/>
            <a:ext cx="534401" cy="55491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en-US" altLang="zh-CN" sz="2400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椭圆 12"/>
          <p:cNvSpPr/>
          <p:nvPr>
            <p:custDataLst>
              <p:tags r:id="rId10"/>
            </p:custDataLst>
          </p:nvPr>
        </p:nvSpPr>
        <p:spPr>
          <a:xfrm>
            <a:off x="5391543" y="2855084"/>
            <a:ext cx="591552" cy="5915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61"/>
          <p:cNvSpPr txBox="1"/>
          <p:nvPr>
            <p:custDataLst>
              <p:tags r:id="rId11"/>
            </p:custDataLst>
          </p:nvPr>
        </p:nvSpPr>
        <p:spPr>
          <a:xfrm>
            <a:off x="6159500" y="2732405"/>
            <a:ext cx="5160010" cy="83629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7.2  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磁盘挂载</a:t>
            </a:r>
            <a:endParaRPr lang="zh-CN" altLang="en-US" sz="2000" b="1" spc="12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文本框 58"/>
          <p:cNvSpPr txBox="1"/>
          <p:nvPr>
            <p:custDataLst>
              <p:tags r:id="rId12"/>
            </p:custDataLst>
          </p:nvPr>
        </p:nvSpPr>
        <p:spPr>
          <a:xfrm>
            <a:off x="5420119" y="2873405"/>
            <a:ext cx="534401" cy="55491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en-US" altLang="zh-CN" sz="2400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椭圆 16"/>
          <p:cNvSpPr/>
          <p:nvPr>
            <p:custDataLst>
              <p:tags r:id="rId13"/>
            </p:custDataLst>
          </p:nvPr>
        </p:nvSpPr>
        <p:spPr>
          <a:xfrm>
            <a:off x="5391543" y="3817763"/>
            <a:ext cx="591552" cy="5915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61"/>
          <p:cNvSpPr txBox="1"/>
          <p:nvPr>
            <p:custDataLst>
              <p:tags r:id="rId14"/>
            </p:custDataLst>
          </p:nvPr>
        </p:nvSpPr>
        <p:spPr>
          <a:xfrm>
            <a:off x="6159500" y="3695065"/>
            <a:ext cx="4638040" cy="83629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7.3  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实现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Linux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中的软件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RAID</a:t>
            </a:r>
            <a:endParaRPr lang="en-US" altLang="zh-CN" sz="2000" b="1" spc="12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文本框 58"/>
          <p:cNvSpPr txBox="1"/>
          <p:nvPr>
            <p:custDataLst>
              <p:tags r:id="rId15"/>
            </p:custDataLst>
          </p:nvPr>
        </p:nvSpPr>
        <p:spPr>
          <a:xfrm>
            <a:off x="5420119" y="3836084"/>
            <a:ext cx="534401" cy="55491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lang="en-US" altLang="zh-CN" sz="2400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椭圆 19"/>
          <p:cNvSpPr/>
          <p:nvPr>
            <p:custDataLst>
              <p:tags r:id="rId16"/>
            </p:custDataLst>
          </p:nvPr>
        </p:nvSpPr>
        <p:spPr>
          <a:xfrm>
            <a:off x="5391543" y="4780442"/>
            <a:ext cx="591552" cy="5915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61"/>
          <p:cNvSpPr txBox="1"/>
          <p:nvPr>
            <p:custDataLst>
              <p:tags r:id="rId17"/>
            </p:custDataLst>
          </p:nvPr>
        </p:nvSpPr>
        <p:spPr>
          <a:xfrm>
            <a:off x="6159500" y="4657725"/>
            <a:ext cx="5022215" cy="836295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7.4  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</a:t>
            </a:r>
            <a:r>
              <a:rPr lang="en-US" altLang="zh-CN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LVM</a:t>
            </a:r>
            <a:r>
              <a:rPr lang="zh-CN" altLang="en-US" sz="2000" b="1" spc="12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逻辑卷管理器</a:t>
            </a:r>
            <a:endParaRPr lang="zh-CN" altLang="en-US" sz="2000" b="1" spc="12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文本框 58"/>
          <p:cNvSpPr txBox="1"/>
          <p:nvPr>
            <p:custDataLst>
              <p:tags r:id="rId18"/>
            </p:custDataLst>
          </p:nvPr>
        </p:nvSpPr>
        <p:spPr>
          <a:xfrm>
            <a:off x="5420119" y="4798763"/>
            <a:ext cx="534401" cy="55491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pc="3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lang="en-US" altLang="zh-CN" sz="2400" spc="3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9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34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等腰三角形 34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7.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1.4</a:t>
            </a: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 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添加分区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7200" y="1079500"/>
            <a:ext cx="11256645" cy="5835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  <a:buFont typeface="Times New Roman" panose="02020603050405020304"/>
              <a:buNone/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）创建逻辑分区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  <a:buFont typeface="Times New Roman" panose="02020603050405020304"/>
              <a:buNone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接下来，通过命令快捷键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创建逻辑分区。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0400" y="1728470"/>
            <a:ext cx="11277600" cy="50463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命令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输入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m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获取帮助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</a:t>
            </a:r>
            <a:endParaRPr lang="en-US" altLang="zh-CN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分区类型</a:t>
            </a:r>
            <a:endPara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p  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主分区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(1 primary, 0 extended, 3 free)</a:t>
            </a:r>
            <a:endParaRPr lang="en-US" altLang="zh-CN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e  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扩展分区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(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逻辑分区容器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  <a:endParaRPr lang="en-US" altLang="zh-CN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选择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(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默认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p)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</a:t>
            </a:r>
            <a:endParaRPr lang="en-US" altLang="zh-CN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分区号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(2-4,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默认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2): 3</a:t>
            </a:r>
            <a:endParaRPr lang="en-US" altLang="zh-CN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第一个扇区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(4196352-41943039,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默认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4196352): </a:t>
            </a:r>
            <a:endParaRPr lang="en-US" altLang="zh-CN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最后一个扇区，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+/-sectors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或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+size{K,M,G,T,P} (4196352-41943039,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默认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41943039): +5G</a:t>
            </a:r>
            <a:endParaRPr lang="en-US" altLang="zh-CN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创建了一个新分区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3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，类型为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“Extended”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，大小为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5 GiB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latin typeface="Times New Roman" panose="02020603050405020304"/>
              <a:ea typeface="宋体" panose="02010600030101010101" pitchFamily="2" charset="-122"/>
              <a:sym typeface="+mn-ea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atin typeface="Times New Roman" panose="02020603050405020304"/>
                <a:ea typeface="宋体" panose="02010600030101010101" pitchFamily="2" charset="-122"/>
                <a:sym typeface="+mn-ea"/>
              </a:rPr>
              <a:t>命令</a:t>
            </a:r>
            <a:r>
              <a:rPr lang="en-US" altLang="zh-CN" sz="1400">
                <a:latin typeface="Times New Roman" panose="02020603050405020304"/>
                <a:ea typeface="Times New Roman" panose="02020603050405020304"/>
                <a:sym typeface="+mn-ea"/>
              </a:rPr>
              <a:t>(</a:t>
            </a:r>
            <a:r>
              <a:rPr lang="zh-CN" altLang="en-US" sz="1400">
                <a:latin typeface="Times New Roman" panose="02020603050405020304"/>
                <a:ea typeface="宋体" panose="02010600030101010101" pitchFamily="2" charset="-122"/>
                <a:sym typeface="+mn-ea"/>
              </a:rPr>
              <a:t>输入 </a:t>
            </a:r>
            <a:r>
              <a:rPr lang="en-US" altLang="zh-CN" sz="1400">
                <a:latin typeface="Times New Roman" panose="02020603050405020304"/>
                <a:ea typeface="Times New Roman" panose="02020603050405020304"/>
                <a:sym typeface="+mn-ea"/>
              </a:rPr>
              <a:t>m </a:t>
            </a:r>
            <a:r>
              <a:rPr lang="zh-CN" altLang="en-US" sz="1400">
                <a:latin typeface="Times New Roman" panose="02020603050405020304"/>
                <a:ea typeface="宋体" panose="02010600030101010101" pitchFamily="2" charset="-122"/>
                <a:sym typeface="+mn-ea"/>
              </a:rPr>
              <a:t>获取帮助</a:t>
            </a:r>
            <a:r>
              <a:rPr lang="en-US" altLang="zh-CN" sz="1400">
                <a:latin typeface="Times New Roman" panose="02020603050405020304"/>
                <a:ea typeface="Times New Roman" panose="02020603050405020304"/>
                <a:sym typeface="+mn-ea"/>
              </a:rPr>
              <a:t>)</a:t>
            </a:r>
            <a:r>
              <a:rPr lang="zh-CN" altLang="en-US" sz="1400">
                <a:latin typeface="Times New Roman" panose="02020603050405020304"/>
                <a:ea typeface="宋体" panose="02010600030101010101" pitchFamily="2" charset="-122"/>
                <a:sym typeface="+mn-ea"/>
              </a:rPr>
              <a:t>：</a:t>
            </a:r>
            <a:r>
              <a:rPr lang="en-US" altLang="zh-CN" sz="1400">
                <a:latin typeface="Times New Roman" panose="02020603050405020304"/>
                <a:ea typeface="Times New Roman" panose="02020603050405020304"/>
                <a:sym typeface="+mn-ea"/>
              </a:rPr>
              <a:t>p</a:t>
            </a:r>
            <a:endParaRPr lang="en-US" altLang="zh-CN" sz="1400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latin typeface="Times New Roman" panose="02020603050405020304"/>
                <a:ea typeface="Times New Roman" panose="02020603050405020304"/>
                <a:sym typeface="+mn-ea"/>
              </a:rPr>
              <a:t>Disk /dev/sda</a:t>
            </a:r>
            <a:r>
              <a:rPr lang="zh-CN" altLang="en-US" sz="1400">
                <a:latin typeface="Times New Roman" panose="02020603050405020304"/>
                <a:ea typeface="宋体" panose="02010600030101010101" pitchFamily="2" charset="-122"/>
                <a:sym typeface="+mn-ea"/>
              </a:rPr>
              <a:t>：</a:t>
            </a:r>
            <a:r>
              <a:rPr lang="en-US" altLang="zh-CN" sz="1400">
                <a:latin typeface="Times New Roman" panose="02020603050405020304"/>
                <a:ea typeface="Times New Roman" panose="02020603050405020304"/>
                <a:sym typeface="+mn-ea"/>
              </a:rPr>
              <a:t>20 GiB</a:t>
            </a:r>
            <a:r>
              <a:rPr lang="zh-CN" altLang="en-US" sz="1400">
                <a:latin typeface="Times New Roman" panose="02020603050405020304"/>
                <a:ea typeface="宋体" panose="02010600030101010101" pitchFamily="2" charset="-122"/>
                <a:sym typeface="+mn-ea"/>
              </a:rPr>
              <a:t>，</a:t>
            </a:r>
            <a:r>
              <a:rPr lang="en-US" altLang="zh-CN" sz="1400">
                <a:latin typeface="Times New Roman" panose="02020603050405020304"/>
                <a:ea typeface="Times New Roman" panose="02020603050405020304"/>
                <a:sym typeface="+mn-ea"/>
              </a:rPr>
              <a:t>21474836480 </a:t>
            </a:r>
            <a:r>
              <a:rPr lang="zh-CN" altLang="en-US" sz="1400">
                <a:latin typeface="Times New Roman" panose="02020603050405020304"/>
                <a:ea typeface="宋体" panose="02010600030101010101" pitchFamily="2" charset="-122"/>
                <a:sym typeface="+mn-ea"/>
              </a:rPr>
              <a:t>字节，</a:t>
            </a:r>
            <a:r>
              <a:rPr lang="en-US" altLang="zh-CN" sz="1400">
                <a:latin typeface="Times New Roman" panose="02020603050405020304"/>
                <a:ea typeface="Times New Roman" panose="02020603050405020304"/>
                <a:sym typeface="+mn-ea"/>
              </a:rPr>
              <a:t>41943040 </a:t>
            </a:r>
            <a:r>
              <a:rPr lang="zh-CN" altLang="en-US" sz="1400">
                <a:latin typeface="Times New Roman" panose="02020603050405020304"/>
                <a:ea typeface="宋体" panose="02010600030101010101" pitchFamily="2" charset="-122"/>
                <a:sym typeface="+mn-ea"/>
              </a:rPr>
              <a:t>个扇区</a:t>
            </a:r>
            <a:endParaRPr lang="zh-CN" altLang="en-US" sz="14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atin typeface="Times New Roman" panose="02020603050405020304"/>
                <a:ea typeface="宋体" panose="02010600030101010101" pitchFamily="2" charset="-122"/>
                <a:sym typeface="+mn-ea"/>
              </a:rPr>
              <a:t>磁盘型号：</a:t>
            </a:r>
            <a:r>
              <a:rPr lang="en-US" altLang="zh-CN" sz="1400">
                <a:latin typeface="Times New Roman" panose="02020603050405020304"/>
                <a:ea typeface="Times New Roman" panose="02020603050405020304"/>
                <a:sym typeface="+mn-ea"/>
              </a:rPr>
              <a:t>VMware Virtual S</a:t>
            </a:r>
            <a:endParaRPr lang="en-US" altLang="zh-CN" sz="1400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atin typeface="Times New Roman" panose="02020603050405020304"/>
                <a:ea typeface="宋体" panose="02010600030101010101" pitchFamily="2" charset="-122"/>
                <a:sym typeface="+mn-ea"/>
              </a:rPr>
              <a:t>单元：扇区</a:t>
            </a:r>
            <a:r>
              <a:rPr lang="en-US" altLang="zh-CN" sz="1400">
                <a:latin typeface="Times New Roman" panose="02020603050405020304"/>
                <a:ea typeface="Times New Roman" panose="02020603050405020304"/>
                <a:sym typeface="+mn-ea"/>
              </a:rPr>
              <a:t>/ 1 * 512 = 512 </a:t>
            </a:r>
            <a:r>
              <a:rPr lang="zh-CN" altLang="en-US" sz="1400">
                <a:latin typeface="Times New Roman" panose="02020603050405020304"/>
                <a:ea typeface="宋体" panose="02010600030101010101" pitchFamily="2" charset="-122"/>
                <a:sym typeface="+mn-ea"/>
              </a:rPr>
              <a:t>字节</a:t>
            </a:r>
            <a:endParaRPr lang="zh-CN" altLang="en-US" sz="14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atin typeface="Times New Roman" panose="02020603050405020304"/>
                <a:ea typeface="宋体" panose="02010600030101010101" pitchFamily="2" charset="-122"/>
                <a:sym typeface="+mn-ea"/>
              </a:rPr>
              <a:t>扇区大小</a:t>
            </a:r>
            <a:r>
              <a:rPr lang="en-US" altLang="zh-CN" sz="1400">
                <a:latin typeface="Times New Roman" panose="02020603050405020304"/>
                <a:ea typeface="Times New Roman" panose="02020603050405020304"/>
                <a:sym typeface="+mn-ea"/>
              </a:rPr>
              <a:t>(</a:t>
            </a:r>
            <a:r>
              <a:rPr lang="zh-CN" altLang="en-US" sz="1400">
                <a:latin typeface="Times New Roman" panose="02020603050405020304"/>
                <a:ea typeface="宋体" panose="02010600030101010101" pitchFamily="2" charset="-122"/>
                <a:sym typeface="+mn-ea"/>
              </a:rPr>
              <a:t>逻辑</a:t>
            </a:r>
            <a:r>
              <a:rPr lang="en-US" altLang="zh-CN" sz="1400">
                <a:latin typeface="Times New Roman" panose="02020603050405020304"/>
                <a:ea typeface="Times New Roman" panose="02020603050405020304"/>
                <a:sym typeface="+mn-ea"/>
              </a:rPr>
              <a:t>/</a:t>
            </a:r>
            <a:r>
              <a:rPr lang="zh-CN" altLang="en-US" sz="1400">
                <a:latin typeface="Times New Roman" panose="02020603050405020304"/>
                <a:ea typeface="宋体" panose="02010600030101010101" pitchFamily="2" charset="-122"/>
                <a:sym typeface="+mn-ea"/>
              </a:rPr>
              <a:t>物理</a:t>
            </a:r>
            <a:r>
              <a:rPr lang="en-US" altLang="zh-CN" sz="1400">
                <a:latin typeface="Times New Roman" panose="02020603050405020304"/>
                <a:ea typeface="Times New Roman" panose="02020603050405020304"/>
                <a:sym typeface="+mn-ea"/>
              </a:rPr>
              <a:t>)</a:t>
            </a:r>
            <a:r>
              <a:rPr lang="zh-CN" altLang="en-US" sz="1400">
                <a:latin typeface="Times New Roman" panose="02020603050405020304"/>
                <a:ea typeface="宋体" panose="02010600030101010101" pitchFamily="2" charset="-122"/>
                <a:sym typeface="+mn-ea"/>
              </a:rPr>
              <a:t>：</a:t>
            </a:r>
            <a:r>
              <a:rPr lang="en-US" altLang="zh-CN" sz="1400">
                <a:latin typeface="Times New Roman" panose="02020603050405020304"/>
                <a:ea typeface="Times New Roman" panose="02020603050405020304"/>
                <a:sym typeface="+mn-ea"/>
              </a:rPr>
              <a:t>512 </a:t>
            </a:r>
            <a:r>
              <a:rPr lang="zh-CN" altLang="en-US" sz="1400">
                <a:latin typeface="Times New Roman" panose="02020603050405020304"/>
                <a:ea typeface="宋体" panose="02010600030101010101" pitchFamily="2" charset="-122"/>
                <a:sym typeface="+mn-ea"/>
              </a:rPr>
              <a:t>字节 </a:t>
            </a:r>
            <a:r>
              <a:rPr lang="en-US" altLang="zh-CN" sz="1400">
                <a:latin typeface="Times New Roman" panose="02020603050405020304"/>
                <a:ea typeface="Times New Roman" panose="02020603050405020304"/>
                <a:sym typeface="+mn-ea"/>
              </a:rPr>
              <a:t>/ 512 </a:t>
            </a:r>
            <a:r>
              <a:rPr lang="zh-CN" altLang="en-US" sz="1400">
                <a:latin typeface="Times New Roman" panose="02020603050405020304"/>
                <a:ea typeface="宋体" panose="02010600030101010101" pitchFamily="2" charset="-122"/>
                <a:sym typeface="+mn-ea"/>
              </a:rPr>
              <a:t>字节</a:t>
            </a:r>
            <a:endParaRPr lang="zh-CN" altLang="en-US" sz="14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latin typeface="Times New Roman" panose="02020603050405020304"/>
                <a:ea typeface="Times New Roman" panose="02020603050405020304"/>
                <a:sym typeface="+mn-ea"/>
              </a:rPr>
              <a:t>I/O </a:t>
            </a:r>
            <a:r>
              <a:rPr lang="zh-CN" altLang="en-US" sz="1400">
                <a:latin typeface="Times New Roman" panose="02020603050405020304"/>
                <a:ea typeface="宋体" panose="02010600030101010101" pitchFamily="2" charset="-122"/>
                <a:sym typeface="+mn-ea"/>
              </a:rPr>
              <a:t>大小</a:t>
            </a:r>
            <a:r>
              <a:rPr lang="en-US" altLang="zh-CN" sz="1400">
                <a:latin typeface="Times New Roman" panose="02020603050405020304"/>
                <a:ea typeface="Times New Roman" panose="02020603050405020304"/>
                <a:sym typeface="+mn-ea"/>
              </a:rPr>
              <a:t>(</a:t>
            </a:r>
            <a:r>
              <a:rPr lang="zh-CN" altLang="en-US" sz="1400">
                <a:latin typeface="Times New Roman" panose="02020603050405020304"/>
                <a:ea typeface="宋体" panose="02010600030101010101" pitchFamily="2" charset="-122"/>
                <a:sym typeface="+mn-ea"/>
              </a:rPr>
              <a:t>最小</a:t>
            </a:r>
            <a:r>
              <a:rPr lang="en-US" altLang="zh-CN" sz="1400">
                <a:latin typeface="Times New Roman" panose="02020603050405020304"/>
                <a:ea typeface="Times New Roman" panose="02020603050405020304"/>
                <a:sym typeface="+mn-ea"/>
              </a:rPr>
              <a:t>/</a:t>
            </a:r>
            <a:r>
              <a:rPr lang="zh-CN" altLang="en-US" sz="1400">
                <a:latin typeface="Times New Roman" panose="02020603050405020304"/>
                <a:ea typeface="宋体" panose="02010600030101010101" pitchFamily="2" charset="-122"/>
                <a:sym typeface="+mn-ea"/>
              </a:rPr>
              <a:t>最佳</a:t>
            </a:r>
            <a:r>
              <a:rPr lang="en-US" altLang="zh-CN" sz="1400">
                <a:latin typeface="Times New Roman" panose="02020603050405020304"/>
                <a:ea typeface="Times New Roman" panose="02020603050405020304"/>
                <a:sym typeface="+mn-ea"/>
              </a:rPr>
              <a:t>)</a:t>
            </a:r>
            <a:r>
              <a:rPr lang="zh-CN" altLang="en-US" sz="1400">
                <a:latin typeface="Times New Roman" panose="02020603050405020304"/>
                <a:ea typeface="宋体" panose="02010600030101010101" pitchFamily="2" charset="-122"/>
                <a:sym typeface="+mn-ea"/>
              </a:rPr>
              <a:t>：</a:t>
            </a:r>
            <a:r>
              <a:rPr lang="en-US" altLang="zh-CN" sz="1400">
                <a:latin typeface="Times New Roman" panose="02020603050405020304"/>
                <a:ea typeface="Times New Roman" panose="02020603050405020304"/>
                <a:sym typeface="+mn-ea"/>
              </a:rPr>
              <a:t>512 </a:t>
            </a:r>
            <a:r>
              <a:rPr lang="zh-CN" altLang="en-US" sz="1400">
                <a:latin typeface="Times New Roman" panose="02020603050405020304"/>
                <a:ea typeface="宋体" panose="02010600030101010101" pitchFamily="2" charset="-122"/>
                <a:sym typeface="+mn-ea"/>
              </a:rPr>
              <a:t>字节 </a:t>
            </a:r>
            <a:r>
              <a:rPr lang="en-US" altLang="zh-CN" sz="1400">
                <a:latin typeface="Times New Roman" panose="02020603050405020304"/>
                <a:ea typeface="Times New Roman" panose="02020603050405020304"/>
                <a:sym typeface="+mn-ea"/>
              </a:rPr>
              <a:t>/ 512 </a:t>
            </a:r>
            <a:r>
              <a:rPr lang="zh-CN" altLang="en-US" sz="1400">
                <a:latin typeface="Times New Roman" panose="02020603050405020304"/>
                <a:ea typeface="宋体" panose="02010600030101010101" pitchFamily="2" charset="-122"/>
                <a:sym typeface="+mn-ea"/>
              </a:rPr>
              <a:t>字节</a:t>
            </a:r>
            <a:endParaRPr lang="zh-CN" altLang="en-US" sz="14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atin typeface="Times New Roman" panose="02020603050405020304"/>
                <a:ea typeface="宋体" panose="02010600030101010101" pitchFamily="2" charset="-122"/>
                <a:sym typeface="+mn-ea"/>
              </a:rPr>
              <a:t>磁盘标签类型：</a:t>
            </a:r>
            <a:r>
              <a:rPr lang="en-US" altLang="zh-CN" sz="1400">
                <a:latin typeface="Times New Roman" panose="02020603050405020304"/>
                <a:ea typeface="Times New Roman" panose="02020603050405020304"/>
                <a:sym typeface="+mn-ea"/>
              </a:rPr>
              <a:t>dos</a:t>
            </a:r>
            <a:endParaRPr lang="en-US" altLang="zh-CN" sz="1400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atin typeface="Times New Roman" panose="02020603050405020304"/>
                <a:ea typeface="宋体" panose="02010600030101010101" pitchFamily="2" charset="-122"/>
                <a:sym typeface="+mn-ea"/>
              </a:rPr>
              <a:t>磁盘标识符：</a:t>
            </a:r>
            <a:r>
              <a:rPr lang="en-US" altLang="zh-CN" sz="1400">
                <a:latin typeface="Times New Roman" panose="02020603050405020304"/>
                <a:ea typeface="Times New Roman" panose="02020603050405020304"/>
                <a:sym typeface="+mn-ea"/>
              </a:rPr>
              <a:t>0x04142f89</a:t>
            </a:r>
            <a:endParaRPr lang="en-US" altLang="zh-CN" sz="1400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atin typeface="Times New Roman" panose="02020603050405020304"/>
                <a:ea typeface="Times New Roman" panose="02020603050405020304"/>
                <a:sym typeface="+mn-ea"/>
              </a:rPr>
              <a:t>设备</a:t>
            </a:r>
            <a:r>
              <a:rPr lang="en-US" altLang="zh-CN" sz="1400">
                <a:latin typeface="Times New Roman" panose="02020603050405020304"/>
                <a:ea typeface="Times New Roman" panose="02020603050405020304"/>
                <a:sym typeface="+mn-ea"/>
              </a:rPr>
              <a:t>       </a:t>
            </a:r>
            <a:r>
              <a:rPr lang="zh-CN" altLang="en-US" sz="1400">
                <a:latin typeface="Times New Roman" panose="02020603050405020304"/>
                <a:ea typeface="Times New Roman" panose="02020603050405020304"/>
                <a:sym typeface="+mn-ea"/>
              </a:rPr>
              <a:t>启动</a:t>
            </a:r>
            <a:r>
              <a:rPr lang="en-US" altLang="zh-CN" sz="1400">
                <a:latin typeface="Times New Roman" panose="02020603050405020304"/>
                <a:ea typeface="Times New Roman" panose="02020603050405020304"/>
                <a:sym typeface="+mn-ea"/>
              </a:rPr>
              <a:t>    </a:t>
            </a:r>
            <a:r>
              <a:rPr lang="zh-CN" altLang="en-US" sz="1400">
                <a:latin typeface="Times New Roman" panose="02020603050405020304"/>
                <a:ea typeface="Times New Roman" panose="02020603050405020304"/>
                <a:sym typeface="+mn-ea"/>
              </a:rPr>
              <a:t>起点</a:t>
            </a:r>
            <a:r>
              <a:rPr lang="en-US" altLang="zh-CN" sz="1400">
                <a:latin typeface="Times New Roman" panose="02020603050405020304"/>
                <a:ea typeface="Times New Roman" panose="02020603050405020304"/>
                <a:sym typeface="+mn-ea"/>
              </a:rPr>
              <a:t>     </a:t>
            </a:r>
            <a:r>
              <a:rPr lang="zh-CN" altLang="en-US" sz="1400">
                <a:latin typeface="Times New Roman" panose="02020603050405020304"/>
                <a:ea typeface="Times New Roman" panose="02020603050405020304"/>
                <a:sym typeface="+mn-ea"/>
              </a:rPr>
              <a:t>末尾</a:t>
            </a:r>
            <a:r>
              <a:rPr lang="en-US" altLang="zh-CN" sz="1400">
                <a:latin typeface="Times New Roman" panose="02020603050405020304"/>
                <a:ea typeface="Times New Roman" panose="02020603050405020304"/>
                <a:sym typeface="+mn-ea"/>
              </a:rPr>
              <a:t>     </a:t>
            </a:r>
            <a:r>
              <a:rPr lang="zh-CN" altLang="en-US" sz="1400">
                <a:latin typeface="Times New Roman" panose="02020603050405020304"/>
                <a:ea typeface="Times New Roman" panose="02020603050405020304"/>
                <a:sym typeface="+mn-ea"/>
              </a:rPr>
              <a:t>扇区</a:t>
            </a:r>
            <a:r>
              <a:rPr lang="en-US" altLang="zh-CN" sz="1400">
                <a:latin typeface="Times New Roman" panose="02020603050405020304"/>
                <a:ea typeface="Times New Roman" panose="02020603050405020304"/>
                <a:sym typeface="+mn-ea"/>
              </a:rPr>
              <a:t> </a:t>
            </a:r>
            <a:r>
              <a:rPr lang="zh-CN" altLang="en-US" sz="1400">
                <a:latin typeface="Times New Roman" panose="02020603050405020304"/>
                <a:ea typeface="Times New Roman" panose="02020603050405020304"/>
                <a:sym typeface="+mn-ea"/>
              </a:rPr>
              <a:t>大小</a:t>
            </a:r>
            <a:r>
              <a:rPr lang="en-US" altLang="zh-CN" sz="1400">
                <a:latin typeface="Times New Roman" panose="02020603050405020304"/>
                <a:ea typeface="Times New Roman" panose="02020603050405020304"/>
                <a:sym typeface="+mn-ea"/>
              </a:rPr>
              <a:t> Id </a:t>
            </a:r>
            <a:r>
              <a:rPr lang="zh-CN" altLang="en-US" sz="1400">
                <a:latin typeface="Times New Roman" panose="02020603050405020304"/>
                <a:ea typeface="Times New Roman" panose="02020603050405020304"/>
                <a:sym typeface="+mn-ea"/>
              </a:rPr>
              <a:t>类型</a:t>
            </a:r>
            <a:endParaRPr lang="zh-CN" altLang="en-US" sz="1400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latin typeface="Times New Roman" panose="02020603050405020304"/>
                <a:ea typeface="Times New Roman" panose="02020603050405020304"/>
                <a:sym typeface="+mn-ea"/>
              </a:rPr>
              <a:t>/dev/sda1          2048  4196351  4194304   2G 83 Linux</a:t>
            </a:r>
            <a:endParaRPr lang="en-US" altLang="zh-CN" sz="1400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latin typeface="Times New Roman" panose="02020603050405020304"/>
                <a:ea typeface="Times New Roman" panose="02020603050405020304"/>
                <a:sym typeface="+mn-ea"/>
              </a:rPr>
              <a:t>/dev/sda3       4196352 14682111 10485760   5G  5 </a:t>
            </a:r>
            <a:r>
              <a:rPr lang="zh-CN" altLang="en-US" sz="1400">
                <a:latin typeface="Times New Roman" panose="02020603050405020304"/>
                <a:ea typeface="Times New Roman" panose="02020603050405020304"/>
                <a:sym typeface="+mn-ea"/>
              </a:rPr>
              <a:t>扩展</a:t>
            </a:r>
            <a:endPara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57200" y="2167255"/>
            <a:ext cx="11277600" cy="439991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添加逻辑分区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5</a:t>
            </a:r>
            <a:endParaRPr lang="en-US" altLang="zh-CN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第一个扇区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(4198400-14682111,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默认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4198400): </a:t>
            </a:r>
            <a:endParaRPr lang="en-US" altLang="zh-CN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最后一个扇区，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+/-sectors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或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+size{K,M,G,T,P} (4198400-14682111,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默认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14682111): +2G</a:t>
            </a:r>
            <a:endParaRPr lang="en-US" altLang="zh-CN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创建了一个新分区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5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，类型为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“Linux”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，大小为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2 GiB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命令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输入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m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获取帮助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</a:t>
            </a:r>
            <a:endParaRPr lang="en-US" altLang="zh-CN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Disk /dev/sda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 GiB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21474836480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字节，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41943040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个扇区</a:t>
            </a:r>
            <a:endPara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磁盘型号：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VMware Virtual S</a:t>
            </a:r>
            <a:endParaRPr lang="en-US" altLang="zh-CN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单元：扇区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/ 1 * 512 = 512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字节</a:t>
            </a:r>
            <a:endPara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扇区大小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逻辑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物理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512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字节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/ 512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字节</a:t>
            </a:r>
            <a:endPara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I/O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大小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最小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最佳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512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字节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/ 512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字节</a:t>
            </a:r>
            <a:endPara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磁盘标签类型：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dos</a:t>
            </a:r>
            <a:endParaRPr lang="en-US" altLang="zh-CN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磁盘标识符：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0x04142f89</a:t>
            </a:r>
            <a:endParaRPr lang="en-US" altLang="zh-CN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设备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启动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起点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末尾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扇区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大小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Id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类型</a:t>
            </a:r>
            <a:endPara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/dev/sda1          2048  4196351  4194304   2G 83 Linux</a:t>
            </a:r>
            <a:endParaRPr lang="en-US" altLang="zh-CN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/dev/sda3       4196352 14682111 10485760   5G  5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扩展</a:t>
            </a:r>
            <a:endPara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/dev/sda5       4198400  8392703  4194304   2G 83 Linux</a:t>
            </a:r>
            <a:endParaRPr lang="en-US" altLang="zh-CN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cxnSp>
        <p:nvCxnSpPr>
          <p:cNvPr id="3" name="直接连接符 2"/>
          <p:cNvCxnSpPr/>
          <p:nvPr>
            <p:custDataLst>
              <p:tags r:id="rId1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2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7.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1.4</a:t>
            </a: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 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添加分区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8960" y="140843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添加逻辑分区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5</a:t>
            </a:r>
            <a:endParaRPr lang="en-US" altLang="zh-CN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57200" y="1992630"/>
            <a:ext cx="11277600" cy="461581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第一个扇区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(8394752-14682111,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默认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8394752): </a:t>
            </a:r>
            <a:endParaRPr lang="en-US" altLang="zh-CN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最后一个扇区，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+/-sectors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或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+size{K,M,G,T,P} (8394752-14682111,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默认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14682111): 3Gib</a:t>
            </a:r>
            <a:endParaRPr lang="en-US" altLang="zh-CN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值超出范围。</a:t>
            </a:r>
            <a:endPara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最后一个扇区，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+/-sectors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或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+size{K,M,G,T,P} (8394752-14682111,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默认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14682111): </a:t>
            </a:r>
            <a:endParaRPr lang="en-US" altLang="zh-CN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创建了一个新分区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6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，类型为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“Linux”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，大小为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3 GiB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命令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输入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m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获取帮助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</a:t>
            </a:r>
            <a:endParaRPr lang="en-US" altLang="zh-CN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Disk /dev/sda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 GiB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21474836480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字节，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41943040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个扇区</a:t>
            </a:r>
            <a:endPara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磁盘型号：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VMware Virtual S</a:t>
            </a:r>
            <a:endParaRPr lang="en-US" altLang="zh-CN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单元：扇区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/ 1 * 512 = 512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字节</a:t>
            </a:r>
            <a:endPara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扇区大小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逻辑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物理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512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字节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/ 512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字节</a:t>
            </a:r>
            <a:endPara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I/O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大小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最小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最佳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512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字节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/ 512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字节</a:t>
            </a:r>
            <a:endPara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磁盘标签类型：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dos</a:t>
            </a:r>
            <a:endParaRPr lang="en-US" altLang="zh-CN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磁盘标识符：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0x04142f89</a:t>
            </a:r>
            <a:endParaRPr lang="en-US" altLang="zh-CN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设备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启动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起点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末尾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扇区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大小</a:t>
            </a: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Id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类型</a:t>
            </a:r>
            <a:endPara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/dev/sda1          2048  4196351  4194304   2G 83 Linux</a:t>
            </a:r>
            <a:endParaRPr lang="en-US" altLang="zh-CN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/dev/sda3       4196352 14682111 10485760   5G  5 </a:t>
            </a:r>
            <a:r>
              <a:rPr lang="zh-CN" altLang="en-US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扩展</a:t>
            </a:r>
            <a:endParaRPr lang="zh-CN" altLang="en-US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/dev/sda5       4198400  8392703  4194304   2G 83 Linux</a:t>
            </a:r>
            <a:endParaRPr lang="en-US" altLang="zh-CN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/dev/sda6       8394752 14682111  6287360   3G 83 Linux</a:t>
            </a:r>
            <a:endParaRPr lang="en-US" altLang="zh-CN" sz="1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cxnSp>
        <p:nvCxnSpPr>
          <p:cNvPr id="3" name="直接连接符 2"/>
          <p:cNvCxnSpPr/>
          <p:nvPr>
            <p:custDataLst>
              <p:tags r:id="rId1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2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7.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1.4</a:t>
            </a: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 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添加分区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8960" y="140843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添加逻辑分区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6</a:t>
            </a:r>
            <a:endParaRPr lang="en-US" altLang="zh-CN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sym typeface="微软雅黑" panose="020B0503020204020204" charset="-122"/>
              </a:rPr>
              <a:t>7.1.5 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sym typeface="微软雅黑" panose="020B0503020204020204" charset="-122"/>
              </a:rPr>
              <a:t>格式化磁盘</a:t>
            </a: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sym typeface="微软雅黑" panose="020B0503020204020204" charset="-122"/>
              </a:rPr>
              <a:t> </a:t>
            </a:r>
            <a:endParaRPr lang="en-US" alt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200" y="1079500"/>
            <a:ext cx="11277600" cy="4654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格式化磁盘的命令为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mkfs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。命令格式：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26310" y="1541780"/>
            <a:ext cx="8261985" cy="4235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mkfs [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选项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] [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设备名称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]</a:t>
            </a:r>
            <a:endParaRPr lang="zh-CN" altLang="en-US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4355" y="1997710"/>
            <a:ext cx="11180445" cy="423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或指定文件系统类型：</a:t>
            </a:r>
            <a:endParaRPr lang="zh-CN" altLang="en-US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26945" y="2453640"/>
            <a:ext cx="8261985" cy="4235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mkfs.&lt;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文件系统类型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&gt; [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选项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] [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设备名称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]</a:t>
            </a:r>
            <a:endParaRPr lang="zh-CN" altLang="en-US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4355" y="2874010"/>
            <a:ext cx="11398885" cy="423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选项说明：</a:t>
            </a:r>
            <a:endParaRPr lang="zh-CN" altLang="en-US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89330" y="3303270"/>
            <a:ext cx="9836785" cy="25971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algn="l" fontAlgn="auto">
              <a:lnSpc>
                <a:spcPct val="12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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-t &lt;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文件系统类型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&gt;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：指定要创建的文件系统类型，如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ext4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xfs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vfat 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等。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2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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-V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：详细显示模式，输出更详细的操作信息。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2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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-c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：在创建文件系统前检查磁盘是否有坏块。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2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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-L &lt;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卷标名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&gt;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：为文件系统设置卷标名。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2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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-m &lt;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百分比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&gt;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：指定保留给超级用户的空间比例（默认通常为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5%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2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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-b &lt;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字节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&gt;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：指定块大小（如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-b 4096 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表示块大小为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4096 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字节）。</a:t>
            </a:r>
            <a:endParaRPr lang="zh-CN" altLang="en-US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41730" y="6045200"/>
            <a:ext cx="10430510" cy="423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文件系统包括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bfs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ext2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jfs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ext3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minix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reiserfs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xfs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等。</a:t>
            </a:r>
            <a:endParaRPr lang="zh-CN" altLang="en-US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11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等腰三角形 11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sym typeface="微软雅黑" panose="020B0503020204020204" charset="-122"/>
              </a:rPr>
              <a:t>示例</a:t>
            </a:r>
            <a:endParaRPr lang="zh-CN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1473909" y="1619312"/>
            <a:ext cx="872214" cy="1768931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6600" spc="15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1</a:t>
            </a:r>
            <a:endParaRPr lang="en-US" altLang="zh-CN" sz="6600" spc="150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4" name="直接连接符 3"/>
          <p:cNvCxnSpPr/>
          <p:nvPr>
            <p:custDataLst>
              <p:tags r:id="rId7"/>
            </p:custDataLst>
          </p:nvPr>
        </p:nvCxnSpPr>
        <p:spPr>
          <a:xfrm flipV="1">
            <a:off x="2639005" y="2014063"/>
            <a:ext cx="395848" cy="1060804"/>
          </a:xfrm>
          <a:prstGeom prst="lin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>
            <p:custDataLst>
              <p:tags r:id="rId8"/>
            </p:custDataLst>
          </p:nvPr>
        </p:nvSpPr>
        <p:spPr>
          <a:xfrm>
            <a:off x="2998383" y="1918730"/>
            <a:ext cx="111690" cy="11169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4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椭圆 5"/>
          <p:cNvSpPr/>
          <p:nvPr>
            <p:custDataLst>
              <p:tags r:id="rId9"/>
            </p:custDataLst>
          </p:nvPr>
        </p:nvSpPr>
        <p:spPr>
          <a:xfrm>
            <a:off x="2567137" y="3088367"/>
            <a:ext cx="111690" cy="11169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4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8" name="文本框 27"/>
          <p:cNvSpPr txBox="1"/>
          <p:nvPr>
            <p:custDataLst>
              <p:tags r:id="rId10"/>
            </p:custDataLst>
          </p:nvPr>
        </p:nvSpPr>
        <p:spPr>
          <a:xfrm>
            <a:off x="3469450" y="1755172"/>
            <a:ext cx="7249476" cy="527711"/>
          </a:xfrm>
          <a:prstGeom prst="rect">
            <a:avLst/>
          </a:prstGeom>
          <a:noFill/>
        </p:spPr>
        <p:txBody>
          <a:bodyPr wrap="square" lIns="90000" tIns="46800" rIns="90000" bIns="0" anchor="b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spc="300">
                <a:solidFill>
                  <a:schemeClr val="accent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Arial" panose="020B0604020202020204" pitchFamily="34" charset="0"/>
              </a:rPr>
              <a:t>（1）采用reiserfs文件系统格式化/dev/sda1分区。</a:t>
            </a:r>
            <a:endParaRPr lang="zh-CN" altLang="en-US" sz="2000" b="1" spc="300">
              <a:solidFill>
                <a:schemeClr val="accent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>
            <p:custDataLst>
              <p:tags r:id="rId11"/>
            </p:custDataLst>
          </p:nvPr>
        </p:nvSpPr>
        <p:spPr>
          <a:xfrm>
            <a:off x="3588194" y="2527095"/>
            <a:ext cx="7249473" cy="833584"/>
          </a:xfrm>
          <a:prstGeom prst="rect">
            <a:avLst/>
          </a:prstGeom>
          <a:noFill/>
        </p:spPr>
        <p:txBody>
          <a:bodyPr wrap="square" lIns="90000" tIns="0" rIns="90000" bIns="4680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pc="15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[root@localhost ~]# mkfs -t reiserfs /dev/sda1</a:t>
            </a:r>
            <a:endParaRPr lang="zh-CN" altLang="en-US" spc="15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>
            <p:custDataLst>
              <p:tags r:id="rId12"/>
            </p:custDataLst>
          </p:nvPr>
        </p:nvSpPr>
        <p:spPr>
          <a:xfrm>
            <a:off x="1473909" y="4384994"/>
            <a:ext cx="872214" cy="1768931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6600" spc="150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2</a:t>
            </a:r>
            <a:endParaRPr lang="en-US" altLang="zh-CN" sz="6600" spc="150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36" name="直接连接符 35"/>
          <p:cNvCxnSpPr/>
          <p:nvPr>
            <p:custDataLst>
              <p:tags r:id="rId13"/>
            </p:custDataLst>
          </p:nvPr>
        </p:nvCxnSpPr>
        <p:spPr>
          <a:xfrm flipV="1">
            <a:off x="2639005" y="4779745"/>
            <a:ext cx="395848" cy="1060804"/>
          </a:xfrm>
          <a:prstGeom prst="line">
            <a:avLst/>
          </a:prstGeom>
          <a:solidFill>
            <a:schemeClr val="accent1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椭圆 36"/>
          <p:cNvSpPr/>
          <p:nvPr>
            <p:custDataLst>
              <p:tags r:id="rId14"/>
            </p:custDataLst>
          </p:nvPr>
        </p:nvSpPr>
        <p:spPr>
          <a:xfrm>
            <a:off x="2998383" y="4684412"/>
            <a:ext cx="111690" cy="11169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4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8" name="椭圆 37"/>
          <p:cNvSpPr/>
          <p:nvPr>
            <p:custDataLst>
              <p:tags r:id="rId15"/>
            </p:custDataLst>
          </p:nvPr>
        </p:nvSpPr>
        <p:spPr>
          <a:xfrm>
            <a:off x="2567137" y="5854049"/>
            <a:ext cx="111690" cy="11169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4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>
            <p:custDataLst>
              <p:tags r:id="rId16"/>
            </p:custDataLst>
          </p:nvPr>
        </p:nvSpPr>
        <p:spPr>
          <a:xfrm>
            <a:off x="3469450" y="4589864"/>
            <a:ext cx="7249476" cy="527711"/>
          </a:xfrm>
          <a:prstGeom prst="rect">
            <a:avLst/>
          </a:prstGeom>
          <a:noFill/>
        </p:spPr>
        <p:txBody>
          <a:bodyPr wrap="square" lIns="90000" tIns="46800" rIns="90000" bIns="0" anchor="b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b="1" spc="300">
                <a:solidFill>
                  <a:schemeClr val="accent2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Arial" panose="020B0604020202020204" pitchFamily="34" charset="0"/>
              </a:rPr>
              <a:t>（2）采用ext3文件系统格式化/dev/sda2分区。</a:t>
            </a:r>
            <a:endParaRPr lang="zh-CN" altLang="en-US" b="1" spc="300">
              <a:solidFill>
                <a:schemeClr val="accent2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Arial" panose="020B0604020202020204" pitchFamily="34" charset="0"/>
            </a:endParaRPr>
          </a:p>
        </p:txBody>
      </p:sp>
      <p:sp>
        <p:nvSpPr>
          <p:cNvPr id="33" name="文本框 32"/>
          <p:cNvSpPr txBox="1"/>
          <p:nvPr>
            <p:custDataLst>
              <p:tags r:id="rId17"/>
            </p:custDataLst>
          </p:nvPr>
        </p:nvSpPr>
        <p:spPr>
          <a:xfrm>
            <a:off x="3588194" y="5314797"/>
            <a:ext cx="7249473" cy="833584"/>
          </a:xfrm>
          <a:prstGeom prst="rect">
            <a:avLst/>
          </a:prstGeom>
          <a:noFill/>
        </p:spPr>
        <p:txBody>
          <a:bodyPr wrap="square" lIns="90000" tIns="0" rIns="90000" bIns="4680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pc="15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[root@localhost ~]# mkfs.ext3 /dev/sda2</a:t>
            </a:r>
            <a:endParaRPr lang="zh-CN" altLang="en-US" spc="15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18"/>
    </p:custData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Object 305"/>
          <p:cNvSpPr txBox="1"/>
          <p:nvPr>
            <p:custDataLst>
              <p:tags r:id="rId1"/>
            </p:custDataLst>
          </p:nvPr>
        </p:nvSpPr>
        <p:spPr>
          <a:xfrm>
            <a:off x="1098550" y="3801110"/>
            <a:ext cx="10563860" cy="2027555"/>
          </a:xfrm>
          <a:prstGeom prst="rect">
            <a:avLst/>
          </a:prstGeom>
        </p:spPr>
        <p:txBody>
          <a:bodyPr vert="horz" rtlCol="0" anchor="t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任务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7.2  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磁盘挂载</a:t>
            </a:r>
            <a:endParaRPr lang="zh-CN" altLang="en-US" sz="3800" b="1" i="0" spc="22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4897068" y="1515904"/>
            <a:ext cx="2397865" cy="1785432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02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1437918" y="3428011"/>
            <a:ext cx="931616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4867144" y="3428011"/>
            <a:ext cx="2457712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磁盘挂载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690245" y="1588135"/>
            <a:ext cx="10725150" cy="38506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fontScale="9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200000"/>
              </a:lnSpc>
              <a:spcAft>
                <a:spcPts val="800"/>
              </a:spcAft>
            </a:pPr>
            <a:r>
              <a:rPr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在Linux系统中，如果想使用某个磁盘分区，能够在该分区上存储和读取数据，需要挂载该磁盘分区。简单地说，在Linux 系统中，将一个文件系统的顶层目录挂到另一个文件系统的子目录上，使它们成为一个整体，称为挂载，把该子目录称为挂载点（mount point）。
</a:t>
            </a:r>
            <a:r>
              <a:rPr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挂载文件系统目前有两种方法：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657350" lvl="3" indent="-285750" algn="l" fontAlgn="auto">
              <a:lnSpc>
                <a:spcPct val="200000"/>
              </a:lnSpc>
              <a:spcAft>
                <a:spcPts val="800"/>
              </a:spcAft>
              <a:buClrTx/>
              <a:buSzTx/>
              <a:buFont typeface="Wingdings" panose="05000000000000000000" charset="0"/>
              <a:buChar char="l"/>
            </a:pPr>
            <a:r>
              <a:rPr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通过mount 来挂载。</a:t>
            </a:r>
            <a:endParaRPr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657350" lvl="3" indent="-285750" algn="l" fontAlgn="auto">
              <a:lnSpc>
                <a:spcPct val="20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通过配置/etc/fstab 文件来开机自动挂载。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11835" y="2061845"/>
            <a:ext cx="11004550" cy="4236085"/>
          </a:xfrm>
          <a:prstGeom prst="rect">
            <a:avLst/>
          </a:prstGeom>
          <a:noFill/>
          <a:ln w="28575">
            <a:solidFill>
              <a:schemeClr val="accent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n w="28575">
                <a:solidFill>
                  <a:srgbClr val="00B0F0"/>
                </a:solidFill>
              </a:ln>
              <a:noFill/>
            </a:endParaRPr>
          </a:p>
        </p:txBody>
      </p:sp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7.2.1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使用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mount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命令挂载磁盘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711835" y="1794510"/>
            <a:ext cx="4549140" cy="44564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zh-CN" altLang="en-US" sz="12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参数说明：</a:t>
            </a:r>
            <a:endParaRPr lang="zh-CN" altLang="en-US" sz="12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en-US" sz="12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2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-a</a:t>
            </a:r>
            <a:r>
              <a:rPr lang="zh-CN" altLang="en-US" sz="12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：安装在</a:t>
            </a:r>
            <a:r>
              <a:rPr lang="en-US" altLang="zh-CN" sz="12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/etc/fstab</a:t>
            </a:r>
            <a:r>
              <a:rPr lang="zh-CN" altLang="en-US" sz="12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文件中列出的所有文件系统。</a:t>
            </a:r>
            <a:endParaRPr lang="zh-CN" altLang="en-US" sz="12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en-US" sz="12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2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-f</a:t>
            </a:r>
            <a:r>
              <a:rPr lang="zh-CN" altLang="en-US" sz="12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：伪装</a:t>
            </a:r>
            <a:r>
              <a:rPr lang="en-US" altLang="zh-CN" sz="12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mount</a:t>
            </a:r>
            <a:r>
              <a:rPr lang="zh-CN" altLang="en-US" sz="12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，伪装成检查设备和目录的样子，但并不真正挂载文件系统。</a:t>
            </a:r>
            <a:endParaRPr lang="zh-CN" altLang="en-US" sz="12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en-US" sz="12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2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-n</a:t>
            </a:r>
            <a:r>
              <a:rPr lang="zh-CN" altLang="en-US" sz="12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：不把安装记录在</a:t>
            </a:r>
            <a:r>
              <a:rPr lang="en-US" altLang="zh-CN" sz="12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/etc/mtab</a:t>
            </a:r>
            <a:r>
              <a:rPr lang="zh-CN" altLang="en-US" sz="12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文件中。</a:t>
            </a:r>
            <a:endParaRPr lang="zh-CN" altLang="en-US" sz="12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en-US" sz="12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2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-r</a:t>
            </a:r>
            <a:r>
              <a:rPr lang="zh-CN" altLang="en-US" sz="12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：将文件系统安装为只读。</a:t>
            </a:r>
            <a:endParaRPr lang="zh-CN" altLang="en-US" sz="12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en-US" sz="12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2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-v</a:t>
            </a:r>
            <a:r>
              <a:rPr lang="zh-CN" altLang="en-US" sz="12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：详细显示安装信息。</a:t>
            </a:r>
            <a:endParaRPr lang="zh-CN" altLang="en-US" sz="12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en-US" sz="12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2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-w</a:t>
            </a:r>
            <a:r>
              <a:rPr lang="zh-CN" altLang="en-US" sz="12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：将文件系统安装为可写，为命令默认情况。</a:t>
            </a:r>
            <a:endParaRPr lang="zh-CN" altLang="en-US" sz="12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en-US" sz="12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2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-t</a:t>
            </a:r>
            <a:r>
              <a:rPr lang="zh-CN" altLang="en-US" sz="12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：指定设备的文件系统类型，常见的有：</a:t>
            </a:r>
            <a:endParaRPr lang="zh-CN" altLang="en-US" sz="12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628650" lvl="1" indent="-171450" algn="l" fontAlgn="auto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altLang="en-US" sz="12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</a:t>
            </a:r>
            <a:r>
              <a:rPr lang="en-US" altLang="zh-CN" sz="12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ext2</a:t>
            </a:r>
            <a:r>
              <a:rPr lang="zh-CN" altLang="en-US" sz="12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en-US" altLang="zh-CN" sz="12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Linux</a:t>
            </a:r>
            <a:r>
              <a:rPr lang="zh-CN" altLang="en-US" sz="12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目前常用的文件系统。</a:t>
            </a:r>
            <a:endParaRPr lang="zh-CN" altLang="en-US" sz="12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628650" lvl="1" indent="-171450" algn="l" fontAlgn="auto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altLang="en-US" sz="12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</a:t>
            </a:r>
            <a:r>
              <a:rPr lang="en-US" altLang="zh-CN" sz="12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msdos</a:t>
            </a:r>
            <a:r>
              <a:rPr lang="zh-CN" altLang="en-US" sz="12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en-US" altLang="zh-CN" sz="12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MS-DOS</a:t>
            </a:r>
            <a:r>
              <a:rPr lang="zh-CN" altLang="en-US" sz="12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</a:t>
            </a:r>
            <a:r>
              <a:rPr lang="en-US" altLang="zh-CN" sz="12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fat</a:t>
            </a:r>
            <a:r>
              <a:rPr lang="zh-CN" altLang="en-US" sz="12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，就是</a:t>
            </a:r>
            <a:r>
              <a:rPr lang="en-US" altLang="zh-CN" sz="12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fat16</a:t>
            </a:r>
            <a:r>
              <a:rPr lang="zh-CN" altLang="en-US" sz="12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12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628650" lvl="1" indent="-171450" algn="l" fontAlgn="auto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altLang="en-US" sz="12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</a:t>
            </a:r>
            <a:r>
              <a:rPr lang="en-US" altLang="zh-CN" sz="12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vfat</a:t>
            </a:r>
            <a:r>
              <a:rPr lang="zh-CN" altLang="en-US" sz="12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en-US" altLang="zh-CN" sz="12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Windows 98</a:t>
            </a:r>
            <a:r>
              <a:rPr lang="zh-CN" altLang="en-US" sz="12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常用的</a:t>
            </a:r>
            <a:r>
              <a:rPr lang="en-US" altLang="zh-CN" sz="12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fat32</a:t>
            </a:r>
            <a:r>
              <a:rPr lang="zh-CN" altLang="en-US" sz="12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12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628650" lvl="1" indent="-171450" algn="l" fontAlgn="auto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altLang="en-US" sz="12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</a:t>
            </a:r>
            <a:r>
              <a:rPr lang="en-US" altLang="zh-CN" sz="12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nfs</a:t>
            </a:r>
            <a:r>
              <a:rPr lang="zh-CN" altLang="en-US" sz="12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：网络文件系统。</a:t>
            </a:r>
            <a:endParaRPr lang="zh-CN" altLang="en-US" sz="12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628650" lvl="1" indent="-171450" algn="l" fontAlgn="auto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altLang="en-US" sz="12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</a:t>
            </a:r>
            <a:r>
              <a:rPr altLang="zh-CN" sz="12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iso9660</a:t>
            </a:r>
            <a:r>
              <a:rPr lang="zh-CN" altLang="en-US" sz="12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altLang="zh-CN" sz="12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CD-ROM</a:t>
            </a:r>
            <a:r>
              <a:rPr lang="zh-CN" altLang="en-US" sz="12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光盘标准文件系统。</a:t>
            </a:r>
            <a:endParaRPr lang="zh-CN" altLang="en-US" sz="12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628650" lvl="1" indent="-171450" algn="l" fontAlgn="auto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altLang="en-US" sz="12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</a:t>
            </a:r>
            <a:r>
              <a:rPr altLang="zh-CN" sz="12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ntfs</a:t>
            </a:r>
            <a:r>
              <a:rPr lang="zh-CN" altLang="en-US" sz="12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altLang="zh-CN" sz="12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Windows NT/2000/XP</a:t>
            </a:r>
            <a:r>
              <a:rPr lang="zh-CN" altLang="en-US" sz="12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的文件系统。</a:t>
            </a:r>
            <a:endParaRPr lang="zh-CN" altLang="en-US" sz="1200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628650" lvl="1" indent="-171450" algn="l" fontAlgn="auto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altLang="en-US" sz="12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</a:t>
            </a:r>
            <a:r>
              <a:rPr altLang="zh-CN" sz="12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auto</a:t>
            </a:r>
            <a:r>
              <a:rPr lang="zh-CN" altLang="en-US" sz="12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：自动检测文件系统。</a:t>
            </a:r>
            <a:endParaRPr lang="zh-CN" altLang="en-US" sz="12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56990" y="1260475"/>
            <a:ext cx="5080000" cy="41465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>
            <a:noAutofit/>
          </a:bodyPr>
          <a:p>
            <a:pPr marL="0" indent="269875" algn="ctr" defTabSz="266700">
              <a:lnSpc>
                <a:spcPts val="13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mount  [-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参数</a:t>
            </a: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]  [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设备名称</a:t>
            </a: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]  [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挂载点</a:t>
            </a: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]</a:t>
            </a:r>
            <a:endParaRPr lang="en-US" altLang="zh-CN" sz="160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44820" y="2061845"/>
            <a:ext cx="5966460" cy="4236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en-US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</a:t>
            </a:r>
            <a:r>
              <a:rPr lang="en-US" altLang="zh-CN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-o</a:t>
            </a:r>
            <a:r>
              <a:rPr lang="zh-CN" altLang="en-US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：指定挂载文件系统时的选项，有些也可写到</a:t>
            </a:r>
            <a:r>
              <a:rPr lang="en-US" altLang="zh-CN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/etc/fstab</a:t>
            </a:r>
            <a:r>
              <a:rPr lang="zh-CN" altLang="en-US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中。常用的有：</a:t>
            </a:r>
            <a:endParaRPr lang="zh-CN" altLang="en-US" sz="1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742950" lvl="1" indent="-285750" algn="l" fontAlgn="auto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altLang="en-US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</a:t>
            </a:r>
            <a:r>
              <a:rPr lang="en-US" altLang="zh-CN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defaults</a:t>
            </a:r>
            <a:r>
              <a:rPr lang="zh-CN" altLang="en-US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：使用所有选项的默认值（</a:t>
            </a:r>
            <a:r>
              <a:rPr lang="en-US" altLang="zh-CN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auto</a:t>
            </a:r>
            <a:r>
              <a:rPr lang="zh-CN" altLang="en-US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en-US" altLang="zh-CN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nouser</a:t>
            </a:r>
            <a:r>
              <a:rPr lang="zh-CN" altLang="en-US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en-US" altLang="zh-CN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rw</a:t>
            </a:r>
            <a:r>
              <a:rPr lang="zh-CN" altLang="en-US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en-US" altLang="zh-CN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suid</a:t>
            </a:r>
            <a:r>
              <a:rPr lang="zh-CN" altLang="en-US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）。</a:t>
            </a:r>
            <a:endParaRPr lang="zh-CN" altLang="en-US" sz="1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742950" lvl="1" indent="-285750" algn="l" fontAlgn="auto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altLang="en-US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</a:t>
            </a:r>
            <a:r>
              <a:rPr lang="en-US" altLang="zh-CN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auto/noauto</a:t>
            </a:r>
            <a:r>
              <a:rPr lang="zh-CN" altLang="en-US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：允许</a:t>
            </a:r>
            <a:r>
              <a:rPr lang="en-US" altLang="zh-CN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不允许以</a:t>
            </a:r>
            <a:r>
              <a:rPr lang="en-US" altLang="zh-CN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-a</a:t>
            </a:r>
            <a:r>
              <a:rPr lang="zh-CN" altLang="en-US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选项进行安装。</a:t>
            </a:r>
            <a:endParaRPr lang="zh-CN" altLang="en-US" sz="1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742950" lvl="1" indent="-285750" algn="l" fontAlgn="auto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altLang="en-US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</a:t>
            </a:r>
            <a:r>
              <a:rPr lang="en-US" altLang="zh-CN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dev/nodev</a:t>
            </a:r>
            <a:r>
              <a:rPr lang="zh-CN" altLang="en-US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：对</a:t>
            </a:r>
            <a:r>
              <a:rPr lang="en-US" altLang="zh-CN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不对文件系统上的特殊设备进行解释。</a:t>
            </a:r>
            <a:endParaRPr lang="zh-CN" altLang="en-US" sz="1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742950" lvl="1" indent="-285750" algn="l" fontAlgn="auto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altLang="en-US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</a:t>
            </a:r>
            <a:r>
              <a:rPr lang="en-US" altLang="zh-CN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exec/noexec</a:t>
            </a:r>
            <a:r>
              <a:rPr lang="zh-CN" altLang="en-US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：允许</a:t>
            </a:r>
            <a:r>
              <a:rPr lang="en-US" altLang="zh-CN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不允许执行二进制代码。</a:t>
            </a:r>
            <a:endParaRPr lang="zh-CN" altLang="en-US" sz="1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742950" lvl="1" indent="-285750" algn="l" fontAlgn="auto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altLang="en-US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</a:t>
            </a:r>
            <a:r>
              <a:rPr lang="en-US" altLang="zh-CN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suid/nosuid</a:t>
            </a:r>
            <a:r>
              <a:rPr lang="zh-CN" altLang="en-US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：确认</a:t>
            </a:r>
            <a:r>
              <a:rPr lang="en-US" altLang="zh-CN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不确认</a:t>
            </a:r>
            <a:r>
              <a:rPr lang="en-US" altLang="zh-CN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suid</a:t>
            </a:r>
            <a:r>
              <a:rPr lang="zh-CN" altLang="en-US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和</a:t>
            </a:r>
            <a:r>
              <a:rPr lang="en-US" altLang="zh-CN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sgid</a:t>
            </a:r>
            <a:r>
              <a:rPr lang="zh-CN" altLang="en-US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位。</a:t>
            </a:r>
            <a:endParaRPr lang="zh-CN" altLang="en-US" sz="1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742950" lvl="1" indent="-285750" algn="l" fontAlgn="auto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altLang="en-US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</a:t>
            </a:r>
            <a:r>
              <a:rPr lang="en-US" altLang="zh-CN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user/nouser</a:t>
            </a:r>
            <a:r>
              <a:rPr lang="zh-CN" altLang="en-US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：允许</a:t>
            </a:r>
            <a:r>
              <a:rPr lang="en-US" altLang="zh-CN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不允许一般用户挂载。</a:t>
            </a:r>
            <a:endParaRPr lang="zh-CN" altLang="en-US" sz="1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742950" lvl="1" indent="-285750" algn="l" fontAlgn="auto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altLang="en-US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</a:t>
            </a:r>
            <a:r>
              <a:rPr lang="en-US" altLang="zh-CN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codepage=XXX</a:t>
            </a:r>
            <a:r>
              <a:rPr lang="zh-CN" altLang="en-US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：代码页。</a:t>
            </a:r>
            <a:endParaRPr lang="zh-CN" altLang="en-US" sz="1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742950" lvl="1" indent="-285750" algn="l" fontAlgn="auto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altLang="en-US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</a:t>
            </a:r>
            <a:r>
              <a:rPr lang="en-US" altLang="zh-CN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iocharset=XXX</a:t>
            </a:r>
            <a:r>
              <a:rPr lang="zh-CN" altLang="en-US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：字符集。</a:t>
            </a:r>
            <a:endParaRPr lang="zh-CN" altLang="en-US" sz="1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742950" lvl="1" indent="-285750" algn="l" fontAlgn="auto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altLang="en-US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</a:t>
            </a:r>
            <a:r>
              <a:rPr lang="en-US" altLang="zh-CN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ro</a:t>
            </a:r>
            <a:r>
              <a:rPr lang="zh-CN" altLang="en-US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：以只读方式挂载。</a:t>
            </a:r>
            <a:endParaRPr lang="zh-CN" altLang="en-US" sz="1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742950" lvl="1" indent="-285750" algn="l" fontAlgn="auto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altLang="en-US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</a:t>
            </a:r>
            <a:r>
              <a:rPr lang="en-US" altLang="zh-CN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rw</a:t>
            </a:r>
            <a:r>
              <a:rPr lang="zh-CN" altLang="en-US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：以读写方式挂载。</a:t>
            </a:r>
            <a:endParaRPr lang="zh-CN" altLang="en-US" sz="1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742950" lvl="1" indent="-285750" algn="l" fontAlgn="auto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altLang="en-US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</a:t>
            </a:r>
            <a:r>
              <a:rPr lang="en-US" altLang="zh-CN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remount</a:t>
            </a:r>
            <a:r>
              <a:rPr lang="zh-CN" altLang="en-US" sz="14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：重新安装已经安装了的文件系统。</a:t>
            </a:r>
            <a:endParaRPr lang="zh-CN" altLang="en-US" sz="14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sym typeface="微软雅黑" panose="020B0503020204020204" charset="-122"/>
              </a:rPr>
              <a:t>示例</a:t>
            </a:r>
            <a:endParaRPr lang="zh-CN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200" y="1481455"/>
            <a:ext cx="11277600" cy="7080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）将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/dev/sda1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分区挂载到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/mnt/tmp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，然后在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/dev/sda1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磁盘中创建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hello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文件并保存。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16355" y="2189480"/>
            <a:ext cx="9111615" cy="390144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[root@localhost ~]# mkdir /mnt/tmp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[root@localhost ~]# mount /dev/sda1 /mnt/tmp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[root@localhost ~]# cd /mnt/tmp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[root@localhost tmp]# vim hello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[root@localhost tmp]# ls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hello  lost+found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[root@localhost tmp]# df -h hello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文件系统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容量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已用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可用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已用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% 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挂载点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/dev/sda1       2.0G   24K  1.8G    1% /mnt/tmp</a:t>
            </a:r>
            <a:endParaRPr lang="en-US" altLang="zh-CN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sym typeface="微软雅黑" panose="020B0503020204020204" charset="-122"/>
              </a:rPr>
              <a:t>示例</a:t>
            </a:r>
            <a:endParaRPr lang="zh-CN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587375" y="1128395"/>
            <a:ext cx="11277600" cy="7943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）将当前光驱里的光盘制作成光盘镜像文件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/home/mulu/disk1.iso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88285" y="1812290"/>
            <a:ext cx="6614795" cy="4235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#cp /dev/cdrom /home/mulu/disk1.iso</a:t>
            </a:r>
            <a:endParaRPr lang="en-US" altLang="zh-CN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7200" y="2498725"/>
            <a:ext cx="10923270" cy="7556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）将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/home/ mulu /mymulu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目录下所有的目录和文件制作成光盘镜像文件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/home/mulu /disk2.iso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，光盘卷标为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disk</a:t>
            </a:r>
            <a:r>
              <a:rPr lang="en-US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 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en-US" altLang="zh-CN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94765" y="3429000"/>
            <a:ext cx="9991725" cy="4235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#mkisofs -r -J -V disk2 -o /home/ mulu /disk2.iso /home/ mulu / mymulu</a:t>
            </a:r>
            <a:r>
              <a:rPr lang="en-US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 </a:t>
            </a:r>
            <a:endParaRPr lang="en-US" altLang="zh-CN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7200" y="4334510"/>
            <a:ext cx="11536045" cy="423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）建立目录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/mulu2/isomo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，将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mydisk.iso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挂接到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/mymount/vcdrom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en-US" altLang="zh-CN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48410" y="4991100"/>
            <a:ext cx="9877425" cy="8578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#mulu2 / mymount /vcdrom</a:t>
            </a:r>
            <a:r>
              <a:rPr lang="en-US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 </a:t>
            </a:r>
            <a:endParaRPr lang="en-US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#mount -o loop -t iso9660 /home/ mulu /disk2.iso / mulu2/ isomo</a:t>
            </a:r>
            <a:endParaRPr lang="en-US" altLang="zh-CN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Object 305"/>
          <p:cNvSpPr txBox="1"/>
          <p:nvPr>
            <p:custDataLst>
              <p:tags r:id="rId1"/>
            </p:custDataLst>
          </p:nvPr>
        </p:nvSpPr>
        <p:spPr>
          <a:xfrm>
            <a:off x="1098550" y="3801110"/>
            <a:ext cx="10563860" cy="2027555"/>
          </a:xfrm>
          <a:prstGeom prst="rect">
            <a:avLst/>
          </a:prstGeom>
        </p:spPr>
        <p:txBody>
          <a:bodyPr vert="horz" rtlCol="0" anchor="t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任务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7.1  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使用磁盘管理工具进行分区和格式化</a:t>
            </a:r>
            <a:endParaRPr lang="zh-CN" altLang="en-US" sz="3800" b="1" i="0" spc="22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lang="zh-CN" altLang="en-US" sz="3800" b="1" i="0" spc="22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4897068" y="1515904"/>
            <a:ext cx="2397865" cy="1785432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01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1437918" y="3428011"/>
            <a:ext cx="931616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4867144" y="3428011"/>
            <a:ext cx="2457712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7.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2.2</a:t>
            </a: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 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配置/etc/fstab实现自动挂载文件系统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629920" y="1771650"/>
            <a:ext cx="11104880" cy="28149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20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通过配置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/etc/fstab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文件可以实现设定开机时自动挂载文件。开机挂载需要遵循以下原则：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2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必须最先挂载根目录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“/”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2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其他挂载点一定要遵守系统目录体系结构原则。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2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进行卸载时，必须先将工作目录移到挂载点（及其子目录）之外。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示例</a:t>
            </a:r>
            <a:endParaRPr lang="zh-CN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659130" y="1312545"/>
            <a:ext cx="11277600" cy="6705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查看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/etc/fstab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文件的内容，修改参数配置。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9315" y="2135505"/>
            <a:ext cx="10237470" cy="34664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[root@localhost ~] # cat /etc/fstab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 /etc/fstab: static file system information.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 &lt;file system&gt; &lt;mount point&gt; &lt;type&gt; &lt;options&gt; &lt;dump&gt; &lt;pass&gt;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proc /proc proc defaults 0 0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/dev/sda1 / ext3 defaults 0 1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/dev/sda5 none swap sw 0 0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/dev/hdc /media/cdrom udf iso9660 user,noauto 0 0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/dev/fd0 /media/floppy0 auto rw user,noauto 0 0</a:t>
            </a:r>
            <a:endParaRPr lang="en-US" altLang="zh-CN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>
            <p:custDataLst>
              <p:tags r:id="rId1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2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示例</a:t>
            </a:r>
            <a:endParaRPr lang="zh-CN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3"/>
            </p:custDataLst>
          </p:nvPr>
        </p:nvSpPr>
        <p:spPr>
          <a:xfrm>
            <a:off x="457200" y="1054735"/>
            <a:ext cx="11277600" cy="15462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此文件每一行代表一个文件系统，总共分为</a:t>
            </a: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列，意义如下：</a:t>
            </a:r>
            <a:endParaRPr lang="zh-CN" altLang="en-US" sz="16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第一列：设备名，在这里表示具体的文件系统，可以使用分区名，如</a:t>
            </a: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/dev/hda6</a:t>
            </a: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，也可以使用设备</a:t>
            </a: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ID </a:t>
            </a: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或者设备标签。</a:t>
            </a:r>
            <a:endParaRPr lang="zh-CN" altLang="en-US" sz="16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第二列：挂载点，指对应的目录结构。</a:t>
            </a:r>
            <a:endParaRPr lang="zh-CN" altLang="en-US" sz="16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第三列：文件系统类型，取决于该磁盘在格式化时使用的文件系统。</a:t>
            </a:r>
            <a:endParaRPr lang="zh-CN" altLang="en-US" sz="16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第四列：文件系统参数，在挂载的时候，可以选择性地加入一些参数。</a:t>
            </a:r>
            <a:endParaRPr lang="zh-CN" altLang="en-US" sz="16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4"/>
            </p:custDataLst>
          </p:nvPr>
        </p:nvGraphicFramePr>
        <p:xfrm>
          <a:off x="457200" y="2728912"/>
          <a:ext cx="11277600" cy="2854325"/>
        </p:xfrm>
        <a:graphic>
          <a:graphicData uri="http://schemas.openxmlformats.org/drawingml/2006/table">
            <a:tbl>
              <a:tblPr/>
              <a:tblGrid>
                <a:gridCol w="3208020"/>
                <a:gridCol w="8069580"/>
              </a:tblGrid>
              <a:tr h="332105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400" b="1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参数</a:t>
                      </a:r>
                      <a:endParaRPr lang="zh-CN" sz="1400" b="1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25400" marB="25400" anchor="ctr" anchorCtr="0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3D557F"/>
                      </a:solidFill>
                      <a:prstDash val="solid"/>
                    </a:lnT>
                    <a:lnB w="19050">
                      <a:solidFill>
                        <a:srgbClr val="3D557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400" b="1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说明</a:t>
                      </a:r>
                      <a:endParaRPr lang="zh-CN" sz="1400" b="1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25400" marB="25400" anchor="ctr" anchorCtr="0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3D557F"/>
                      </a:solidFill>
                      <a:prstDash val="solid"/>
                    </a:lnT>
                    <a:lnB w="19050">
                      <a:solidFill>
                        <a:srgbClr val="3D557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292735">
                <a:tc>
                  <a:txBody>
                    <a:bodyPr/>
                    <a:p>
                      <a:pPr indent="0" algn="l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auto/noauto</a:t>
                      </a:r>
                      <a:r>
                        <a:rPr 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（自动</a:t>
                      </a:r>
                      <a:r>
                        <a:rPr lang="en-US" alt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</a:t>
                      </a:r>
                      <a:r>
                        <a:rPr 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非自动）</a:t>
                      </a:r>
                      <a:endParaRPr lang="zh-CN" sz="12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25400" marB="25400" anchor="ctr" anchorCtr="0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3D557F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l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在开机的时候自动或不自动挂载该文件系统，一般光盘和软盘采用</a:t>
                      </a:r>
                      <a:r>
                        <a:rPr lang="en-US" alt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noauto</a:t>
                      </a:r>
                      <a:r>
                        <a:rPr 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方式</a:t>
                      </a:r>
                      <a:endParaRPr lang="zh-CN" sz="12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25400" marB="25400" anchor="ctr" anchorCtr="0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3D557F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92735">
                <a:tc>
                  <a:txBody>
                    <a:bodyPr/>
                    <a:p>
                      <a:pPr indent="0" algn="l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rw/ro</a:t>
                      </a:r>
                      <a:r>
                        <a:rPr 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（可写</a:t>
                      </a:r>
                      <a:r>
                        <a:rPr lang="en-US" alt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</a:t>
                      </a:r>
                      <a:r>
                        <a:rPr 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只读）</a:t>
                      </a:r>
                      <a:endParaRPr lang="zh-CN" sz="12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25400" marB="254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  <a:tc>
                  <a:txBody>
                    <a:bodyPr/>
                    <a:p>
                      <a:pPr indent="0" algn="l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让该分区以可写或者只读的方式挂载上来</a:t>
                      </a:r>
                      <a:endParaRPr lang="zh-CN" sz="12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25400" marB="254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</a:tr>
              <a:tr h="529590">
                <a:tc>
                  <a:txBody>
                    <a:bodyPr/>
                    <a:p>
                      <a:pPr indent="0" algn="l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exec/noexec</a:t>
                      </a:r>
                      <a:r>
                        <a:rPr 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（可执行</a:t>
                      </a:r>
                      <a:r>
                        <a:rPr lang="en-US" alt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</a:t>
                      </a:r>
                      <a:r>
                        <a:rPr 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不可执行）</a:t>
                      </a:r>
                      <a:endParaRPr lang="zh-CN" sz="12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25400" marB="254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l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限制在此文件系统内是否可以进行</a:t>
                      </a:r>
                      <a:r>
                        <a:rPr lang="zh-CN" altLang="en-US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“执行”的工作。如果是纯粹用来存储数据的，那么可以设定为</a:t>
                      </a:r>
                      <a:r>
                        <a:rPr lang="en-US" alt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noexec</a:t>
                      </a:r>
                      <a:r>
                        <a:rPr 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，比较安全</a:t>
                      </a:r>
                      <a:endParaRPr lang="zh-CN" sz="12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25400" marB="254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529590">
                <a:tc>
                  <a:txBody>
                    <a:bodyPr/>
                    <a:p>
                      <a:pPr indent="0" algn="l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user/nouser</a:t>
                      </a:r>
                      <a:r>
                        <a:rPr 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（允许</a:t>
                      </a:r>
                      <a:r>
                        <a:rPr lang="en-US" alt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</a:t>
                      </a:r>
                      <a:r>
                        <a:rPr 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不允许）</a:t>
                      </a:r>
                      <a:endParaRPr lang="zh-CN" sz="12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25400" marB="254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  <a:tc>
                  <a:txBody>
                    <a:bodyPr/>
                    <a:p>
                      <a:pPr indent="0" algn="l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是否允许使用者使用</a:t>
                      </a:r>
                      <a:r>
                        <a:rPr lang="en-US" alt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mount </a:t>
                      </a:r>
                      <a:r>
                        <a:rPr 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指令来挂载。一般而言，我们当然不希望</a:t>
                      </a:r>
                      <a:r>
                        <a:rPr lang="en-US" alt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user </a:t>
                      </a:r>
                      <a:r>
                        <a:rPr 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身份的人能使用</a:t>
                      </a:r>
                      <a:r>
                        <a:rPr lang="en-US" alt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mount</a:t>
                      </a:r>
                      <a:r>
                        <a:rPr 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，因为太不安全了，因此这里应该考虑设定为</a:t>
                      </a:r>
                      <a:r>
                        <a:rPr lang="en-US" alt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nouser</a:t>
                      </a:r>
                      <a:endParaRPr lang="en-US" altLang="zh-CN" sz="12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25400" marB="254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</a:tr>
              <a:tr h="292735">
                <a:tc>
                  <a:txBody>
                    <a:bodyPr/>
                    <a:p>
                      <a:pPr indent="0" algn="l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usrquota</a:t>
                      </a:r>
                      <a:endParaRPr lang="en-US" altLang="zh-CN" sz="12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25400" marB="254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l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启动使用者磁盘配额模式支持</a:t>
                      </a:r>
                      <a:endParaRPr lang="zh-CN" sz="12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25400" marB="254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92100">
                <a:tc>
                  <a:txBody>
                    <a:bodyPr/>
                    <a:p>
                      <a:pPr indent="0" algn="l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grpquota</a:t>
                      </a:r>
                      <a:endParaRPr lang="en-US" altLang="zh-CN" sz="12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25400" marB="254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  <a:tc>
                  <a:txBody>
                    <a:bodyPr/>
                    <a:p>
                      <a:pPr indent="0" algn="l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启动群组磁盘配额模式支持</a:t>
                      </a:r>
                      <a:endParaRPr lang="zh-CN" sz="12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25400" marB="254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BEA"/>
                    </a:solidFill>
                  </a:tcPr>
                </a:tc>
              </a:tr>
              <a:tr h="292735">
                <a:tc>
                  <a:txBody>
                    <a:bodyPr/>
                    <a:p>
                      <a:pPr indent="0" algn="l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defaults</a:t>
                      </a:r>
                      <a:endParaRPr lang="en-US" altLang="zh-CN" sz="12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25400" marB="254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>
                      <a:solidFill>
                        <a:srgbClr val="3D557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l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同时具有</a:t>
                      </a:r>
                      <a:r>
                        <a:rPr lang="en-US" alt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rw</a:t>
                      </a:r>
                      <a:r>
                        <a:rPr 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、</a:t>
                      </a:r>
                      <a:r>
                        <a:rPr lang="en-US" alt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exec</a:t>
                      </a:r>
                      <a:r>
                        <a:rPr 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、</a:t>
                      </a:r>
                      <a:r>
                        <a:rPr lang="en-US" alt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auto</a:t>
                      </a:r>
                      <a:r>
                        <a:rPr 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、</a:t>
                      </a:r>
                      <a:r>
                        <a:rPr lang="en-US" alt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nouser</a:t>
                      </a:r>
                      <a:r>
                        <a:rPr lang="zh-CN" sz="1200" b="0" spc="120">
                          <a:solidFill>
                            <a:srgbClr val="3D557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等这些功能，所以可以在预设情况中直接设定为该参数</a:t>
                      </a:r>
                      <a:endParaRPr lang="zh-CN" sz="1200" b="0" spc="120">
                        <a:solidFill>
                          <a:srgbClr val="3D557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25400" marB="2540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>
                      <a:solidFill>
                        <a:srgbClr val="3D557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68910" y="5873115"/>
            <a:ext cx="11277600" cy="82994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第五列：能否被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dump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备份命令作用，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代表不做备份，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代表每天进行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dump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操作，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代表不定期的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dump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备份操作。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第六列：是否已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flck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检查扇区，通常是根目录需要设定为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（检验），而其他的文件系统就设定为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（不检验）。由于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proc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及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swap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Windows 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并不需要以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fsck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来检验，所以就可以设定为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5"/>
    </p:custDataLst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Object 305"/>
          <p:cNvSpPr txBox="1"/>
          <p:nvPr>
            <p:custDataLst>
              <p:tags r:id="rId1"/>
            </p:custDataLst>
          </p:nvPr>
        </p:nvSpPr>
        <p:spPr>
          <a:xfrm>
            <a:off x="1098550" y="3801110"/>
            <a:ext cx="10563860" cy="2027555"/>
          </a:xfrm>
          <a:prstGeom prst="rect">
            <a:avLst/>
          </a:prstGeom>
        </p:spPr>
        <p:txBody>
          <a:bodyPr vert="horz" rtlCol="0" anchor="t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任务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7.3  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实现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Linux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中的软件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RAID</a:t>
            </a:r>
            <a:endParaRPr lang="en-US" altLang="zh-CN" sz="3800" b="1" i="0" spc="22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4897068" y="1515904"/>
            <a:ext cx="2397865" cy="1785432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03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1437918" y="3428011"/>
            <a:ext cx="931616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4867144" y="3428011"/>
            <a:ext cx="2457712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7.3  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实现</a:t>
            </a: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Linux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中的软件</a:t>
            </a: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RAID</a:t>
            </a:r>
            <a:endParaRPr lang="en-US" alt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629920" y="1771650"/>
            <a:ext cx="11104880" cy="28149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20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RAID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Redundant Array of Inexpensive Disks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称为廉价磁盘冗余阵列。磁盘陈列是将多个磁盘组成一个阵列，当作单一磁盘使用，它将数据以分段的方式存储在不同的磁盘中，存取数据时阵列中的相关磁盘一起工作，达到性能改进和数据冗余的目的，提高了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I/O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速度。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20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RAID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技术分为基于硬件的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RAID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技术和基于软件的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RAID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技术两种。其中在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Linux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下通过自带的软件就能实现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RAID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功能，这样不用购买昂贵的硬件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RAID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控制器和附件就能极大地增强磁盘的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IO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性能和可靠性。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7.3.1 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了解</a:t>
            </a: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RAID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级别</a:t>
            </a:r>
            <a:endParaRPr lang="zh-CN" altLang="en-US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200" y="1437005"/>
            <a:ext cx="11104880" cy="482727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RAID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共分为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个级别：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1"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RAID 0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：条带（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striped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1"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RAID 1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：镜像。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1"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RAID 2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：海明码校验条带存储。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1"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 RAID 3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：奇偶校验条带存储。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1"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 RAID 4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：带校验的条带。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1"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 RAID 5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：条带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分布校验。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1"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7.RAID 6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：带独立校验盘的奇偶校验条带存储。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7.3.2 </a:t>
            </a:r>
            <a:r>
              <a:rPr lang="zh-CN" altLang="en-US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实现软</a:t>
            </a: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RAID</a:t>
            </a:r>
            <a:endParaRPr lang="en-US" alt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200" y="1079500"/>
            <a:ext cx="11104880" cy="216408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Linux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服务器中是通过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mdadm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工具来创建和维护软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RAID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的，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mdadm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在创建和管理软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RAID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时非常方便，而且很灵活。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mdadm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命令格式如下：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mdadm&lt;mode&gt;&lt;device&gt;&lt;options&gt;&lt;member-devices...&gt;</a:t>
            </a:r>
            <a:endParaRPr lang="en-US"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7"/>
            </p:custDataLst>
          </p:nvPr>
        </p:nvGraphicFramePr>
        <p:xfrm>
          <a:off x="542608" y="3685699"/>
          <a:ext cx="11106785" cy="2280920"/>
        </p:xfrm>
        <a:graphic>
          <a:graphicData uri="http://schemas.openxmlformats.org/drawingml/2006/table">
            <a:tbl>
              <a:tblPr/>
              <a:tblGrid>
                <a:gridCol w="2171700"/>
                <a:gridCol w="8935085"/>
              </a:tblGrid>
              <a:tr h="31877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400" b="1" spc="12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参数</a:t>
                      </a:r>
                      <a:endParaRPr lang="zh-CN" sz="1400" b="1" spc="12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25400" marB="25400" anchor="ctr" anchorCtr="0">
                    <a:lnL w="19050" cap="rnd">
                      <a:solidFill>
                        <a:srgbClr val="144D73"/>
                      </a:solidFill>
                      <a:prstDash val="solid"/>
                    </a:lnL>
                    <a:lnR w="3175">
                      <a:solidFill>
                        <a:srgbClr val="FFFFFF"/>
                      </a:solidFill>
                      <a:prstDash val="dot"/>
                    </a:lnR>
                    <a:lnT w="19050" cap="rnd">
                      <a:solidFill>
                        <a:srgbClr val="144D73"/>
                      </a:solidFill>
                      <a:prstDash val="solid"/>
                    </a:lnT>
                    <a:lnB w="19050">
                      <a:solidFill>
                        <a:srgbClr val="144D73"/>
                      </a:solidFill>
                      <a:prstDash val="solid"/>
                    </a:lnB>
                    <a:solidFill>
                      <a:srgbClr val="144D73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400" b="1" spc="120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描述</a:t>
                      </a:r>
                      <a:endParaRPr lang="zh-CN" sz="1400" b="1" spc="120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25400" marB="25400" anchor="ctr" anchorCtr="0">
                    <a:lnL w="3175">
                      <a:solidFill>
                        <a:srgbClr val="FFFFFF"/>
                      </a:solidFill>
                      <a:prstDash val="dot"/>
                    </a:lnL>
                    <a:lnR w="19050" cap="rnd">
                      <a:solidFill>
                        <a:srgbClr val="144D73"/>
                      </a:solidFill>
                      <a:prstDash val="solid"/>
                    </a:lnR>
                    <a:lnT w="19050" cap="rnd">
                      <a:solidFill>
                        <a:srgbClr val="144D73"/>
                      </a:solidFill>
                      <a:prstDash val="solid"/>
                    </a:lnT>
                    <a:lnB w="19050">
                      <a:solidFill>
                        <a:srgbClr val="144D73"/>
                      </a:solidFill>
                      <a:prstDash val="solid"/>
                    </a:lnB>
                    <a:solidFill>
                      <a:srgbClr val="144D73"/>
                    </a:solidFill>
                  </a:tcPr>
                </a:tc>
              </a:tr>
              <a:tr h="280035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--create</a:t>
                      </a:r>
                      <a:r>
                        <a:rPr lang="zh-CN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或</a:t>
                      </a:r>
                      <a:r>
                        <a:rPr lang="en-US" altLang="zh-CN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-C</a:t>
                      </a:r>
                      <a:endParaRPr lang="en-US" altLang="zh-CN" sz="12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400" marR="25400" marT="25400" marB="25400" anchor="ctr" anchorCtr="0">
                    <a:lnL w="19050" cap="rnd">
                      <a:solidFill>
                        <a:srgbClr val="144D73"/>
                      </a:solidFill>
                      <a:prstDash val="solid"/>
                    </a:lnL>
                    <a:lnR w="3175">
                      <a:solidFill>
                        <a:srgbClr val="144D73"/>
                      </a:solidFill>
                      <a:prstDash val="dot"/>
                    </a:lnR>
                    <a:lnT w="19050">
                      <a:solidFill>
                        <a:srgbClr val="144D73"/>
                      </a:solidFill>
                      <a:prstDash val="solid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l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创建一个新的软</a:t>
                      </a:r>
                      <a:r>
                        <a:rPr lang="en-US" altLang="zh-CN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RAID</a:t>
                      </a:r>
                      <a:r>
                        <a:rPr lang="zh-CN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，后面接</a:t>
                      </a:r>
                      <a:r>
                        <a:rPr lang="en-US" altLang="zh-CN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RAID</a:t>
                      </a:r>
                      <a:r>
                        <a:rPr lang="zh-CN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设备的名称</a:t>
                      </a:r>
                      <a:endParaRPr lang="zh-CN" sz="12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400" marR="25400" marT="25400" marB="25400" anchor="ctr" anchorCtr="0">
                    <a:lnL w="3175">
                      <a:solidFill>
                        <a:srgbClr val="144D73"/>
                      </a:solidFill>
                      <a:prstDash val="dot"/>
                    </a:lnL>
                    <a:lnR w="19050" cap="rnd">
                      <a:solidFill>
                        <a:srgbClr val="144D73"/>
                      </a:solidFill>
                      <a:prstDash val="solid"/>
                    </a:lnR>
                    <a:lnT w="19050">
                      <a:solidFill>
                        <a:srgbClr val="144D73"/>
                      </a:solidFill>
                      <a:prstDash val="solid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</a:tr>
              <a:tr h="280670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--assemble</a:t>
                      </a:r>
                      <a:r>
                        <a:rPr lang="zh-CN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或</a:t>
                      </a:r>
                      <a:r>
                        <a:rPr lang="en-US" altLang="zh-CN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-A</a:t>
                      </a:r>
                      <a:endParaRPr lang="en-US" altLang="zh-CN" sz="12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400" marR="25400" marT="25400" marB="25400" anchor="ctr" anchorCtr="0">
                    <a:lnL w="19050" cap="rnd">
                      <a:solidFill>
                        <a:srgbClr val="144D73"/>
                      </a:solidFill>
                      <a:prstDash val="solid"/>
                    </a:lnL>
                    <a:lnR w="3175">
                      <a:solidFill>
                        <a:srgbClr val="144D73"/>
                      </a:solidFill>
                      <a:prstDash val="dot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l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加载一个已存在的阵列，后面跟阵列以及设备的名称</a:t>
                      </a:r>
                      <a:endParaRPr lang="zh-CN" sz="12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25400" marB="25400" anchor="ctr" anchorCtr="0">
                    <a:lnL w="3175">
                      <a:solidFill>
                        <a:srgbClr val="144D73"/>
                      </a:solidFill>
                      <a:prstDash val="dot"/>
                    </a:lnL>
                    <a:lnR w="19050" cap="rnd">
                      <a:solidFill>
                        <a:srgbClr val="144D73"/>
                      </a:solidFill>
                      <a:prstDash val="solid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</a:tr>
              <a:tr h="280035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--detail</a:t>
                      </a:r>
                      <a:r>
                        <a:rPr lang="zh-CN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或</a:t>
                      </a:r>
                      <a:r>
                        <a:rPr lang="en-US" altLang="zh-CN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-D</a:t>
                      </a:r>
                      <a:endParaRPr lang="en-US" altLang="zh-CN" sz="12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400" marR="25400" marT="25400" marB="25400" anchor="ctr" anchorCtr="0">
                    <a:lnL w="19050" cap="rnd">
                      <a:solidFill>
                        <a:srgbClr val="144D73"/>
                      </a:solidFill>
                      <a:prstDash val="solid"/>
                    </a:lnL>
                    <a:lnR w="3175">
                      <a:solidFill>
                        <a:srgbClr val="144D73"/>
                      </a:solidFill>
                      <a:prstDash val="dot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l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输出设备信息</a:t>
                      </a:r>
                      <a:endParaRPr lang="zh-CN" sz="12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25400" marB="25400" anchor="ctr" anchorCtr="0">
                    <a:lnL w="3175">
                      <a:solidFill>
                        <a:srgbClr val="144D73"/>
                      </a:solidFill>
                      <a:prstDash val="dot"/>
                    </a:lnL>
                    <a:lnR w="19050" cap="rnd">
                      <a:solidFill>
                        <a:srgbClr val="144D73"/>
                      </a:solidFill>
                      <a:prstDash val="solid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</a:tr>
              <a:tr h="280670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--stop</a:t>
                      </a:r>
                      <a:r>
                        <a:rPr lang="zh-CN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或</a:t>
                      </a:r>
                      <a:r>
                        <a:rPr lang="en-US" altLang="zh-CN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-S</a:t>
                      </a:r>
                      <a:endParaRPr lang="en-US" altLang="zh-CN" sz="12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400" marR="25400" marT="25400" marB="25400" anchor="ctr" anchorCtr="0">
                    <a:lnL w="19050" cap="rnd">
                      <a:solidFill>
                        <a:srgbClr val="144D73"/>
                      </a:solidFill>
                      <a:prstDash val="solid"/>
                    </a:lnL>
                    <a:lnR w="3175">
                      <a:solidFill>
                        <a:srgbClr val="144D73"/>
                      </a:solidFill>
                      <a:prstDash val="dot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l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停止指定的</a:t>
                      </a:r>
                      <a:r>
                        <a:rPr lang="en-US" altLang="zh-CN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RAID</a:t>
                      </a:r>
                      <a:r>
                        <a:rPr lang="zh-CN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设备</a:t>
                      </a:r>
                      <a:endParaRPr lang="zh-CN" sz="12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400" marR="25400" marT="25400" marB="25400" anchor="ctr" anchorCtr="0">
                    <a:lnL w="3175">
                      <a:solidFill>
                        <a:srgbClr val="144D73"/>
                      </a:solidFill>
                      <a:prstDash val="dot"/>
                    </a:lnL>
                    <a:lnR w="19050" cap="rnd">
                      <a:solidFill>
                        <a:srgbClr val="144D73"/>
                      </a:solidFill>
                      <a:prstDash val="solid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</a:tr>
              <a:tr h="280035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--level</a:t>
                      </a:r>
                      <a:r>
                        <a:rPr lang="zh-CN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或</a:t>
                      </a:r>
                      <a:r>
                        <a:rPr lang="en-US" altLang="zh-CN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-l</a:t>
                      </a:r>
                      <a:endParaRPr lang="en-US" altLang="zh-CN" sz="12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400" marR="25400" marT="25400" marB="25400" anchor="ctr" anchorCtr="0">
                    <a:lnL w="19050" cap="rnd">
                      <a:solidFill>
                        <a:srgbClr val="144D73"/>
                      </a:solidFill>
                      <a:prstDash val="solid"/>
                    </a:lnL>
                    <a:lnR w="3175">
                      <a:solidFill>
                        <a:srgbClr val="144D73"/>
                      </a:solidFill>
                      <a:prstDash val="dot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l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设置</a:t>
                      </a:r>
                      <a:r>
                        <a:rPr lang="en-US" altLang="zh-CN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RAID</a:t>
                      </a:r>
                      <a:r>
                        <a:rPr lang="zh-CN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的级别</a:t>
                      </a:r>
                      <a:endParaRPr lang="zh-CN" sz="12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400" marR="25400" marT="25400" marB="25400" anchor="ctr" anchorCtr="0">
                    <a:lnL w="3175">
                      <a:solidFill>
                        <a:srgbClr val="144D73"/>
                      </a:solidFill>
                      <a:prstDash val="dot"/>
                    </a:lnL>
                    <a:lnR w="19050" cap="rnd">
                      <a:solidFill>
                        <a:srgbClr val="144D73"/>
                      </a:solidFill>
                      <a:prstDash val="solid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</a:tr>
              <a:tr h="280670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--raid-devices</a:t>
                      </a:r>
                      <a:r>
                        <a:rPr lang="zh-CN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或</a:t>
                      </a:r>
                      <a:r>
                        <a:rPr lang="en-US" altLang="zh-CN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-n</a:t>
                      </a:r>
                      <a:endParaRPr lang="en-US" altLang="zh-CN" sz="12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400" marR="25400" marT="25400" marB="25400" anchor="ctr" anchorCtr="0">
                    <a:lnL w="19050" cap="rnd">
                      <a:solidFill>
                        <a:srgbClr val="144D73"/>
                      </a:solidFill>
                      <a:prstDash val="solid"/>
                    </a:lnL>
                    <a:lnR w="3175">
                      <a:solidFill>
                        <a:srgbClr val="144D73"/>
                      </a:solidFill>
                      <a:prstDash val="dot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l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指定阵列中活动磁盘的数目</a:t>
                      </a:r>
                      <a:endParaRPr lang="zh-CN" sz="12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25400" marR="25400" marT="25400" marB="25400" anchor="ctr" anchorCtr="0">
                    <a:lnL w="3175">
                      <a:solidFill>
                        <a:srgbClr val="144D73"/>
                      </a:solidFill>
                      <a:prstDash val="dot"/>
                    </a:lnL>
                    <a:lnR w="19050" cap="rnd">
                      <a:solidFill>
                        <a:srgbClr val="144D73"/>
                      </a:solidFill>
                      <a:prstDash val="solid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3175">
                      <a:solidFill>
                        <a:srgbClr val="144D73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</a:tr>
              <a:tr h="280035">
                <a:tc>
                  <a:txBody>
                    <a:bodyPr/>
                    <a:p>
                      <a:pPr indent="0" algn="ctr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--scan</a:t>
                      </a:r>
                      <a:r>
                        <a:rPr lang="zh-CN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或</a:t>
                      </a:r>
                      <a:r>
                        <a:rPr lang="en-US" altLang="zh-CN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-s</a:t>
                      </a:r>
                      <a:endParaRPr lang="en-US" altLang="zh-CN" sz="12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400" marR="25400" marT="25400" marB="25400" anchor="ctr" anchorCtr="0">
                    <a:lnL w="19050" cap="rnd">
                      <a:solidFill>
                        <a:srgbClr val="144D73"/>
                      </a:solidFill>
                      <a:prstDash val="solid"/>
                    </a:lnL>
                    <a:lnR w="3175">
                      <a:solidFill>
                        <a:srgbClr val="144D73"/>
                      </a:solidFill>
                      <a:prstDash val="dot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19050" cap="rnd">
                      <a:solidFill>
                        <a:srgbClr val="144D73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indent="0" algn="l" fontAlgn="base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扫描配置文件或</a:t>
                      </a:r>
                      <a:r>
                        <a:rPr lang="en-US" altLang="zh-CN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/proc/mdstat</a:t>
                      </a:r>
                      <a:r>
                        <a:rPr lang="zh-CN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文件来搜索软</a:t>
                      </a:r>
                      <a:r>
                        <a:rPr lang="en-US" altLang="zh-CN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RAID</a:t>
                      </a:r>
                      <a:r>
                        <a:rPr lang="zh-CN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的配置信息，该参数不能单独使用，只能配置其他参数才能使用</a:t>
                      </a:r>
                      <a:endParaRPr lang="zh-CN" sz="12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25400" marR="25400" marT="25400" marB="25400" anchor="ctr" anchorCtr="0">
                    <a:lnL w="3175">
                      <a:solidFill>
                        <a:srgbClr val="144D73"/>
                      </a:solidFill>
                      <a:prstDash val="dot"/>
                    </a:lnL>
                    <a:lnR w="19050" cap="rnd">
                      <a:solidFill>
                        <a:srgbClr val="144D73"/>
                      </a:solidFill>
                      <a:prstDash val="solid"/>
                    </a:lnR>
                    <a:lnT w="3175">
                      <a:solidFill>
                        <a:srgbClr val="144D73"/>
                      </a:solidFill>
                      <a:prstDash val="dot"/>
                    </a:lnT>
                    <a:lnB w="19050" cap="rnd">
                      <a:solidFill>
                        <a:srgbClr val="144D73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3469640" y="3317558"/>
            <a:ext cx="5080000" cy="337185"/>
          </a:xfrm>
          <a:prstGeom prst="rect">
            <a:avLst/>
          </a:prstGeom>
        </p:spPr>
        <p:txBody>
          <a:bodyPr>
            <a:spAutoFit/>
          </a:bodyPr>
          <a:p>
            <a:pPr marL="0" indent="0" algn="ctr" defTabSz="266700">
              <a:spcBef>
                <a:spcPts val="600"/>
              </a:spcBef>
              <a:spcAft>
                <a:spcPts val="400"/>
              </a:spcAft>
            </a:pPr>
            <a:r>
              <a:rPr lang="en-US" altLang="zh-CN" sz="1600">
                <a:latin typeface="Arial" panose="020B0604020202020204"/>
                <a:ea typeface="黑体" panose="02010609060101010101" charset="-122"/>
              </a:rPr>
              <a:t> mdadm</a:t>
            </a:r>
            <a:r>
              <a:rPr lang="zh-CN" altLang="en-US" sz="1600">
                <a:latin typeface="黑体" panose="02010609060101010101" charset="-122"/>
                <a:ea typeface="黑体" panose="02010609060101010101" charset="-122"/>
              </a:rPr>
              <a:t>常用参数</a:t>
            </a:r>
            <a:endParaRPr lang="zh-CN" altLang="en-US" sz="160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8"/>
    </p:custDataLst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Object 305"/>
          <p:cNvSpPr txBox="1"/>
          <p:nvPr>
            <p:custDataLst>
              <p:tags r:id="rId1"/>
            </p:custDataLst>
          </p:nvPr>
        </p:nvSpPr>
        <p:spPr>
          <a:xfrm>
            <a:off x="1098550" y="3801110"/>
            <a:ext cx="10563860" cy="2027555"/>
          </a:xfrm>
          <a:prstGeom prst="rect">
            <a:avLst/>
          </a:prstGeom>
        </p:spPr>
        <p:txBody>
          <a:bodyPr vert="horz" rtlCol="0" anchor="t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任务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7.4  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使用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LVM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逻辑卷管理器</a:t>
            </a:r>
            <a:endParaRPr lang="zh-CN" altLang="en-US" sz="3800" b="1" i="0" spc="22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4897068" y="1515904"/>
            <a:ext cx="2397865" cy="1785432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04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1437918" y="3428011"/>
            <a:ext cx="931616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4867144" y="3428011"/>
            <a:ext cx="2457712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7.4 </a:t>
            </a: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使用LVM逻辑卷管理器</a:t>
            </a:r>
            <a:endParaRPr lang="zh-CN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794385" y="1960880"/>
            <a:ext cx="10805795" cy="325501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Logical Volume Manager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LVM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）即逻辑卷管理。对于网络上提供服务的服务器而言，无论计算机的磁盘有多大，这些空间都会随着时间的推移以及用户的不断增加而变得不足。传统分区使用固定大小分区，重新调整大小十分麻烦。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LVM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一个或多个硬盘的分区在逻辑上集合，相当于一个大硬盘来使用，当硬盘的空间不够使用的时候，可以继续将其他硬盘的分区加入其中，这样可以实现磁盘空间的动态管理，相对于普通的磁盘分区有很大的灵活性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7.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4.1</a:t>
            </a: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 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掌握LVM基本的逻辑卷管理概念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200" y="1351915"/>
            <a:ext cx="11523980" cy="51276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marL="285750" indent="-285750" algn="l" fontAlgn="auto">
              <a:lnSpc>
                <a:spcPct val="15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zh-CN" altLang="en-US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PV（Physical Volume，物理卷）。
PV是物理的磁盘分区，它可以是实际物理硬盘上的分区，也可以是整个物理硬盘，还可以是RAID设备。</a:t>
            </a:r>
            <a:endParaRPr lang="zh-CN" altLang="en-US" sz="17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5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zh-CN" altLang="en-US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VG（Volumne Group，卷组）。
卷组建立在物理卷之上，一个卷组中至少要包括一个物理卷，在卷组建立之后可动态添加物理卷到卷组中。一个逻辑卷管理系统工程中可以只有一个卷组，也可以有多个卷组。</a:t>
            </a:r>
            <a:endParaRPr lang="zh-CN" altLang="en-US" sz="17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5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zh-CN" altLang="en-US" sz="17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LV（Logical Volume，逻辑卷）。
LV也就是从VG中划分的逻辑分区。逻辑卷建立在卷组之上，卷组中的未分配空间可以用于建立新的逻辑卷，逻辑卷建立后可以动态地扩展和缩小空间。系统中的多个逻辑卷可以属于同一个卷组，也可以属于不同的多个卷组。</a:t>
            </a:r>
            <a:endParaRPr lang="zh-CN" altLang="en-US" sz="17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5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zh-CN" altLang="en-US" sz="17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PE（Physical Extent，物理块）。
PE是整个LVM最小的存储区块，数据都是由写入PE来处理的。调整PE会影响到LVM的最大容量。在CentOS 6.x以后，由于直接使用lvm2的各项格式功能，这个限制已经不存在了。</a:t>
            </a:r>
            <a:endParaRPr lang="zh-CN" altLang="en-US" sz="15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7.1 </a:t>
            </a: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使用磁盘管理工具进行分区和格式化</a:t>
            </a:r>
            <a:endParaRPr lang="zh-CN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8" name="矩形 11"/>
          <p:cNvSpPr/>
          <p:nvPr>
            <p:custDataLst>
              <p:tags r:id="rId6"/>
            </p:custDataLst>
          </p:nvPr>
        </p:nvSpPr>
        <p:spPr>
          <a:xfrm>
            <a:off x="457215" y="1912640"/>
            <a:ext cx="11277690" cy="3947192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381000" dir="5400000" algn="ctr" rotWithShape="0">
              <a:schemeClr val="lt1">
                <a:lumMod val="50000"/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Title 6"/>
          <p:cNvSpPr txBox="1"/>
          <p:nvPr>
            <p:custDataLst>
              <p:tags r:id="rId7"/>
            </p:custDataLst>
          </p:nvPr>
        </p:nvSpPr>
        <p:spPr>
          <a:xfrm>
            <a:off x="1021080" y="2186305"/>
            <a:ext cx="10149840" cy="22256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marL="0" lvl="0" indent="0" algn="l" fontAlgn="auto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对于Linux操作系统的使用者，了解磁盘管理工具的使用是非常必要的。在Linux系统中，一块新磁盘需要经过分区、格式化、挂载3个步骤的操作后才可以用来存储文件。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46475" y="3947795"/>
            <a:ext cx="4924425" cy="1647825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7.4.2 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安装</a:t>
            </a: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LVM</a:t>
            </a:r>
            <a:r>
              <a:rPr lang="zh-CN" altLang="en-US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管理工具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200" y="1156335"/>
            <a:ext cx="4971415" cy="20764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indent="0"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使用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dnf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命令安装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l" fontAlgn="auto">
              <a:lnSpc>
                <a:spcPct val="15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CentOS 9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中，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LVM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管理工具包含在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lvm2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软件包中，可通过以下命令安装：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16600" y="1445260"/>
            <a:ext cx="628459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验证安装</a:t>
            </a:r>
            <a:endParaRPr lang="zh-CN" altLang="en-US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l" fontAlgn="auto">
              <a:lnSpc>
                <a:spcPct val="150000"/>
              </a:lnSpc>
              <a:spcAft>
                <a:spcPts val="800"/>
              </a:spcAft>
            </a:pP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安装完成后，可通过以下命令验证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LVM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工具是否安装成功：</a:t>
            </a:r>
            <a:endParaRPr lang="zh-CN" altLang="en-US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rgbClr val="1D41D5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[root@localhost ~]#  lvm version</a:t>
            </a:r>
            <a:endParaRPr lang="en-US" altLang="zh-CN" spc="100" dirty="0">
              <a:ln w="3175">
                <a:noFill/>
                <a:prstDash val="dash"/>
              </a:ln>
              <a:solidFill>
                <a:srgbClr val="1D41D5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l" fontAlgn="auto">
              <a:lnSpc>
                <a:spcPct val="150000"/>
              </a:lnSpc>
              <a:spcAft>
                <a:spcPts val="800"/>
              </a:spcAft>
            </a:pP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如果显示</a:t>
            </a:r>
            <a:r>
              <a:rPr lang="en-US" altLang="zh-CN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LVM</a:t>
            </a:r>
            <a:r>
              <a:rPr lang="zh-CN" altLang="en-US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的版本号，则表示安装成功。</a:t>
            </a:r>
            <a:endParaRPr lang="en-US" altLang="zh-CN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0715" y="3545205"/>
            <a:ext cx="4787265" cy="22326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p>
            <a:pPr indent="0"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15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[root@localhost ~]#  dnf  install -y lvm2</a:t>
            </a:r>
            <a:endParaRPr lang="en-US" altLang="zh-CN" sz="15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l" fontAlgn="auto">
              <a:lnSpc>
                <a:spcPct val="150000"/>
              </a:lnSpc>
              <a:spcAft>
                <a:spcPts val="800"/>
              </a:spcAft>
            </a:pPr>
            <a:r>
              <a:rPr lang="zh-CN" altLang="en-US" sz="15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软件包</a:t>
            </a:r>
            <a:r>
              <a:rPr lang="en-US" altLang="zh-CN" sz="15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lvm2-9:2.03.28-6.el9.x86_64 </a:t>
            </a:r>
            <a:r>
              <a:rPr lang="zh-CN" altLang="en-US" sz="15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已安装。</a:t>
            </a:r>
            <a:endParaRPr lang="zh-CN" altLang="en-US" sz="15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l" fontAlgn="auto">
              <a:lnSpc>
                <a:spcPct val="150000"/>
              </a:lnSpc>
              <a:spcAft>
                <a:spcPts val="800"/>
              </a:spcAft>
            </a:pPr>
            <a:r>
              <a:rPr lang="zh-CN" altLang="en-US" sz="15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依赖关系解决。</a:t>
            </a:r>
            <a:endParaRPr lang="zh-CN" altLang="en-US" sz="15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l" fontAlgn="auto">
              <a:lnSpc>
                <a:spcPct val="150000"/>
              </a:lnSpc>
              <a:spcAft>
                <a:spcPts val="800"/>
              </a:spcAft>
            </a:pPr>
            <a:r>
              <a:rPr lang="zh-CN" altLang="en-US" sz="15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无需任何处理。</a:t>
            </a:r>
            <a:endParaRPr lang="zh-CN" altLang="en-US" sz="15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l" fontAlgn="auto">
              <a:lnSpc>
                <a:spcPct val="150000"/>
              </a:lnSpc>
              <a:spcAft>
                <a:spcPts val="800"/>
              </a:spcAft>
            </a:pPr>
            <a:r>
              <a:rPr lang="zh-CN" altLang="en-US" sz="15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完毕！</a:t>
            </a:r>
            <a:endParaRPr lang="zh-CN" altLang="en-US" sz="15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88075" y="3952240"/>
            <a:ext cx="5385435" cy="14046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p>
            <a:pPr indent="0"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LVM version:     2.03.28(2)-RHEL9 (2024-11-04)</a:t>
            </a:r>
            <a:endParaRPr lang="en-US" altLang="zh-CN" sz="16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Library version: 1.02.202-RHEL9 (2024-11-04)</a:t>
            </a:r>
            <a:endParaRPr lang="en-US" altLang="zh-CN" sz="16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Driver version:  4.49.0</a:t>
            </a:r>
            <a:endParaRPr lang="en-US" altLang="zh-CN" sz="16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Object 305"/>
          <p:cNvSpPr txBox="1"/>
          <p:nvPr>
            <p:custDataLst>
              <p:tags r:id="rId1"/>
            </p:custDataLst>
          </p:nvPr>
        </p:nvSpPr>
        <p:spPr>
          <a:xfrm>
            <a:off x="1098550" y="3801110"/>
            <a:ext cx="10563860" cy="2027555"/>
          </a:xfrm>
          <a:prstGeom prst="rect">
            <a:avLst/>
          </a:prstGeom>
        </p:spPr>
        <p:txBody>
          <a:bodyPr vert="horz" rtlCol="0" anchor="t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任务</a:t>
            </a:r>
            <a:r>
              <a:rPr lang="en-US" altLang="zh-CN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7.5  </a:t>
            </a:r>
            <a:r>
              <a:rPr lang="zh-CN" altLang="en-US" sz="3800" b="1" i="0" spc="22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rPr>
              <a:t>管理磁盘配额</a:t>
            </a:r>
            <a:endParaRPr lang="zh-CN" altLang="en-US" sz="3800" b="1" i="0" spc="22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Object 305"/>
          <p:cNvSpPr txBox="1"/>
          <p:nvPr>
            <p:custDataLst>
              <p:tags r:id="rId2"/>
            </p:custDataLst>
          </p:nvPr>
        </p:nvSpPr>
        <p:spPr>
          <a:xfrm>
            <a:off x="4897068" y="1515904"/>
            <a:ext cx="2397865" cy="1785432"/>
          </a:xfrm>
          <a:prstGeom prst="rect">
            <a:avLst/>
          </a:prstGeom>
        </p:spPr>
        <p:txBody>
          <a:bodyPr vert="horz" rtlCol="0" anchor="b" anchorCtr="0">
            <a:normAutofit/>
          </a:bodyPr>
          <a:p>
            <a:pPr algn="ctr">
              <a:lnSpc>
                <a:spcPct val="100000"/>
              </a:lnSpc>
            </a:pPr>
            <a:r>
              <a:rPr lang="en-US" altLang="zh-CN" sz="66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05</a:t>
            </a:r>
            <a:endParaRPr lang="en-US" altLang="zh-CN" sz="6600" b="1" i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1437918" y="3428011"/>
            <a:ext cx="931616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4867144" y="3428011"/>
            <a:ext cx="2457712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16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等腰三角形 16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4" name="直接连接符 3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3700" spc="209" dirty="0" err="1">
                <a:solidFill>
                  <a:schemeClr val="tx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7.5 管理磁盘配额</a:t>
            </a:r>
            <a:endParaRPr lang="en-US" altLang="zh-CN" sz="3700" spc="209" dirty="0" err="1">
              <a:solidFill>
                <a:schemeClr val="tx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5" name="矩形 4"/>
          <p:cNvSpPr/>
          <p:nvPr userDrawn="1">
            <p:custDataLst>
              <p:tags r:id="rId6"/>
            </p:custDataLst>
          </p:nvPr>
        </p:nvSpPr>
        <p:spPr>
          <a:xfrm>
            <a:off x="457787" y="4493808"/>
            <a:ext cx="11277013" cy="1644564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457200" y="4487934"/>
            <a:ext cx="11277013" cy="1650438"/>
          </a:xfrm>
          <a:prstGeom prst="rect">
            <a:avLst/>
          </a:prstGeom>
          <a:solidFill>
            <a:schemeClr val="dk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2008389" y="2050474"/>
            <a:ext cx="8175900" cy="3312649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54000" sx="102000" sy="102000" algn="ctr" rotWithShape="0">
              <a:schemeClr val="dk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>
            <p:custDataLst>
              <p:tags r:id="rId9"/>
            </p:custDataLst>
          </p:nvPr>
        </p:nvSpPr>
        <p:spPr>
          <a:xfrm>
            <a:off x="5391475" y="1634028"/>
            <a:ext cx="1409638" cy="234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Title 6"/>
          <p:cNvSpPr txBox="1"/>
          <p:nvPr>
            <p:custDataLst>
              <p:tags r:id="rId10"/>
            </p:custDataLst>
          </p:nvPr>
        </p:nvSpPr>
        <p:spPr>
          <a:xfrm>
            <a:off x="2437130" y="2586355"/>
            <a:ext cx="7319010" cy="21710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fontScale="9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marL="0" lvl="0" indent="0" algn="l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Linux是一个多用户的操作系统，为了避免出现几个用户占用绝大多数硬盘资源，而急需资源的其他用户却无法获取系统资源的情况发生，必须用行之有效的方法管理磁盘空间。Line解决了这个问题，它实现了完整的磁盘空间配额管理，能够对所有用户或群组所使用的空间进行管理，并能够在合适的时机给予提醒和警告。</a:t>
            </a:r>
            <a:endParaRPr lang="en-US" altLang="zh-CN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1"/>
    </p:custDataLst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37305" y="2637155"/>
            <a:ext cx="4900930" cy="4610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64305" y="3578225"/>
            <a:ext cx="4900930" cy="4610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81325" y="4450715"/>
            <a:ext cx="6483350" cy="4610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7.5 </a:t>
            </a: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管理磁盘配额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544156" y="1311774"/>
            <a:ext cx="11277678" cy="456719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修改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/etc/fstab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在挂载根分区的那个挂载脚本上加上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usrquota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grpquota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）打开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/etc/fstab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[root@localhost ~]# vim  /etc/fstab 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）修改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/etc/fstab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文件，将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LABEL=/  /   ext3  defaults  1  1  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改为：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label =/ / ext3 defaults , usrquota , grpquota  1  1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重启计算机。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init 6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reboot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命令重新启动计算机，使系统重新挂载。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37305" y="2038350"/>
            <a:ext cx="4900930" cy="4610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37305" y="2913380"/>
            <a:ext cx="4900930" cy="4610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7.5 </a:t>
            </a: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管理磁盘配额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161" y="1602604"/>
            <a:ext cx="11277678" cy="456719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扫描文件系统并创建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quota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记录档。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#quotacheck -avug 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扫描挂入系统的分区用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quotacheck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命令，格式如下：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quotacheck [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选项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] [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文件系统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...]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选项说明：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2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-a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：扫描在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/etc/fstab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文件里有加入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quota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设置的分区。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2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-d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：详细显示指令执行过程，便于排错或了解程序执行的情形。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2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-g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：扫描磁盘空间时计算每个群组识别码所占用的目录和文件数目。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2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-R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：排除根目录所在的分区。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2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-u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：扫描磁盘空间时计算每个用户识别码所占用的目录和文件数目。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2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-v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：显示指令执行过程。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37305" y="2176145"/>
            <a:ext cx="4900930" cy="4610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7.5 </a:t>
            </a: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管理磁盘配额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200" y="1602740"/>
            <a:ext cx="11277600" cy="407479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启动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quota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# quotaon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选项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选项说明：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5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-u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：针对使用者启动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quota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5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-g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：针对群组启动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quota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5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-v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：显示启动过程的相关信息。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5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-a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：根据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/etc/mtab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内的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filesystem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配置启动有关的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quota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，若不加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-a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的话，则后面需要加上特定的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filesystem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37305" y="1976755"/>
            <a:ext cx="4900930" cy="4610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7.5 </a:t>
            </a: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管理磁盘配额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660400" y="1322070"/>
            <a:ext cx="11074400" cy="37115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关闭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quota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#quotaoff 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选项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[/mount_point]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选项说明：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2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-a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：全部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filesystem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quota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都关闭（根据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/etc/mtab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2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-u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：仅针对后面接的那个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/mount_point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关闭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user quota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2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-g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：仅针对后面接的那个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/mount_point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关闭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group quota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50005" y="2468245"/>
            <a:ext cx="4900930" cy="6921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37305" y="3604895"/>
            <a:ext cx="4900930" cy="3841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37305" y="4410710"/>
            <a:ext cx="4900930" cy="3841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37305" y="5196205"/>
            <a:ext cx="4900930" cy="3841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7.5 </a:t>
            </a: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管理磁盘配额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457161" y="1312409"/>
            <a:ext cx="11277678" cy="456719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为用户或者组设置磁盘配额值。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edquota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命令为用户和组设置详细的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CentOS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磁盘配额限制，格式如下：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               edquota   -u  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用户名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               edquota   -g  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组名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）为用户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user1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配置磁盘配额限制，执行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edquota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命令，打开用户配额配置文件。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edquota -u user1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）对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user2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用户设置其文件数量的软限制为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，硬限制为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40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edquota -u user2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设置：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12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/dev/sha3 100  0   0  13   10   40     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37305" y="4979035"/>
            <a:ext cx="4900930" cy="5486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21430" y="2476500"/>
            <a:ext cx="4900930" cy="952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2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等腰三角形 9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7.5 </a:t>
            </a:r>
            <a:r>
              <a:rPr lang="zh-CN" sz="3200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管理磁盘配额</a:t>
            </a:r>
            <a:endParaRPr lang="zh-CN" altLang="en-US" sz="3200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876935" y="1530350"/>
            <a:ext cx="10857865" cy="399859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2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7.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使设置的磁盘配额生效。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2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quotaoff -av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2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quotaon -av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2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8.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检查磁盘配额的使用情况。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2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repquota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命令用来查看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CentOS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磁盘配额使用情况。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2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repquota -a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7.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1.1</a:t>
            </a: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 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查看磁盘文件信息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6"/>
            </p:custDataLst>
          </p:nvPr>
        </p:nvSpPr>
        <p:spPr>
          <a:xfrm>
            <a:off x="1626212" y="1496376"/>
            <a:ext cx="8915978" cy="4779137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>
            <p:custDataLst>
              <p:tags r:id="rId7"/>
            </p:custDataLst>
          </p:nvPr>
        </p:nvCxnSpPr>
        <p:spPr>
          <a:xfrm>
            <a:off x="1772264" y="1218995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8"/>
            </p:custDataLst>
          </p:nvPr>
        </p:nvCxnSpPr>
        <p:spPr>
          <a:xfrm>
            <a:off x="1626210" y="1287787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9"/>
            </p:custDataLst>
          </p:nvPr>
        </p:nvCxnSpPr>
        <p:spPr>
          <a:xfrm>
            <a:off x="10166179" y="6085167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10"/>
            </p:custDataLst>
          </p:nvPr>
        </p:nvCxnSpPr>
        <p:spPr>
          <a:xfrm>
            <a:off x="10020125" y="6153960"/>
            <a:ext cx="398934" cy="398934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6"/>
          <p:cNvSpPr txBox="1"/>
          <p:nvPr>
            <p:custDataLst>
              <p:tags r:id="rId11"/>
            </p:custDataLst>
          </p:nvPr>
        </p:nvSpPr>
        <p:spPr>
          <a:xfrm>
            <a:off x="1892883" y="1731304"/>
            <a:ext cx="8382634" cy="430927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磁盘分区需要使用到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fdisk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命令。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fdisk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命令的功能包括创建分区、删除分区、查看分区等。命令格式如下：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fdisk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选项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磁盘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选项说明：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indent="-342900" algn="l" fontAlgn="auto">
              <a:lnSpc>
                <a:spcPct val="15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</a:t>
            </a: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-l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：显示磁盘及分区详细信息。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indent="-342900" algn="l" fontAlgn="auto">
              <a:lnSpc>
                <a:spcPct val="15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zh-CN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-s</a:t>
            </a: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：显示磁盘分区容量。</a:t>
            </a:r>
            <a:endParaRPr lang="zh-CN" altLang="en-US" sz="20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2"/>
    </p:custData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7.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1.1查看磁盘文件信息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6"/>
            </p:custDataLst>
          </p:nvPr>
        </p:nvSpPr>
        <p:spPr>
          <a:xfrm>
            <a:off x="456565" y="854710"/>
            <a:ext cx="11734800" cy="122047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fdisk -1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命令可以查看目前系统中磁盘的详细信息。通过对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/dev/hda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操作，可熟悉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fdisk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的添加、删除分区等操作。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在命令提示符下输入：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16330" y="1965325"/>
            <a:ext cx="10850245" cy="469265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300">
                <a:latin typeface="Times New Roman" panose="02020603050405020304"/>
                <a:ea typeface="宋体" panose="02010600030101010101" pitchFamily="2" charset="-122"/>
              </a:rPr>
              <a:t>[root@localhost ~]# fdisk </a:t>
            </a:r>
            <a:r>
              <a:rPr lang="en-US" altLang="zh-CN" sz="1300">
                <a:latin typeface="Times New Roman" panose="02020603050405020304"/>
                <a:ea typeface="Times New Roman" panose="02020603050405020304"/>
              </a:rPr>
              <a:t>-l</a:t>
            </a:r>
            <a:endParaRPr lang="en-US" altLang="zh-CN" sz="1300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300">
                <a:latin typeface="Times New Roman" panose="02020603050405020304"/>
                <a:ea typeface="Times New Roman" panose="02020603050405020304"/>
              </a:rPr>
              <a:t>Disk /dev/nvme0n1</a:t>
            </a: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：</a:t>
            </a:r>
            <a:r>
              <a:rPr lang="en-US" altLang="zh-CN" sz="1300">
                <a:latin typeface="Times New Roman" panose="02020603050405020304"/>
                <a:ea typeface="Times New Roman" panose="02020603050405020304"/>
              </a:rPr>
              <a:t>20 GiB</a:t>
            </a: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，</a:t>
            </a:r>
            <a:r>
              <a:rPr lang="en-US" altLang="zh-CN" sz="1300">
                <a:latin typeface="Times New Roman" panose="02020603050405020304"/>
                <a:ea typeface="Times New Roman" panose="02020603050405020304"/>
              </a:rPr>
              <a:t>21474836480 </a:t>
            </a: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字节，</a:t>
            </a:r>
            <a:r>
              <a:rPr lang="en-US" altLang="zh-CN" sz="1300">
                <a:latin typeface="Times New Roman" panose="02020603050405020304"/>
                <a:ea typeface="Times New Roman" panose="02020603050405020304"/>
              </a:rPr>
              <a:t>41943040 </a:t>
            </a: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个扇区</a:t>
            </a:r>
            <a:endParaRPr lang="zh-CN" altLang="en-US" sz="13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磁盘型号：</a:t>
            </a:r>
            <a:r>
              <a:rPr lang="en-US" altLang="zh-CN" sz="1300">
                <a:latin typeface="Times New Roman" panose="02020603050405020304"/>
                <a:ea typeface="Times New Roman" panose="02020603050405020304"/>
              </a:rPr>
              <a:t>VMware Virtual NVMe Disk</a:t>
            </a:r>
            <a:endParaRPr lang="en-US" altLang="zh-CN" sz="1300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单元：扇区</a:t>
            </a:r>
            <a:r>
              <a:rPr lang="en-US" altLang="zh-CN" sz="1300">
                <a:latin typeface="Times New Roman" panose="02020603050405020304"/>
                <a:ea typeface="Times New Roman" panose="02020603050405020304"/>
              </a:rPr>
              <a:t>/ 1 * 512 = 512 </a:t>
            </a: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字节</a:t>
            </a:r>
            <a:endParaRPr lang="zh-CN" altLang="en-US" sz="13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扇区大小</a:t>
            </a:r>
            <a:r>
              <a:rPr lang="en-US" altLang="zh-CN" sz="1300">
                <a:latin typeface="Times New Roman" panose="02020603050405020304"/>
                <a:ea typeface="Times New Roman" panose="02020603050405020304"/>
              </a:rPr>
              <a:t>(</a:t>
            </a: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逻辑</a:t>
            </a:r>
            <a:r>
              <a:rPr lang="en-US" altLang="zh-CN" sz="1300">
                <a:latin typeface="Times New Roman" panose="02020603050405020304"/>
                <a:ea typeface="Times New Roman" panose="02020603050405020304"/>
              </a:rPr>
              <a:t>/</a:t>
            </a: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物理</a:t>
            </a:r>
            <a:r>
              <a:rPr lang="en-US" altLang="zh-CN" sz="1300">
                <a:latin typeface="Times New Roman" panose="02020603050405020304"/>
                <a:ea typeface="Times New Roman" panose="02020603050405020304"/>
              </a:rPr>
              <a:t>)</a:t>
            </a: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：</a:t>
            </a:r>
            <a:r>
              <a:rPr lang="en-US" altLang="zh-CN" sz="1300">
                <a:latin typeface="Times New Roman" panose="02020603050405020304"/>
                <a:ea typeface="Times New Roman" panose="02020603050405020304"/>
              </a:rPr>
              <a:t>512 </a:t>
            </a: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字节 </a:t>
            </a:r>
            <a:r>
              <a:rPr lang="en-US" altLang="zh-CN" sz="1300">
                <a:latin typeface="Times New Roman" panose="02020603050405020304"/>
                <a:ea typeface="Times New Roman" panose="02020603050405020304"/>
              </a:rPr>
              <a:t>/ 512 </a:t>
            </a: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字节</a:t>
            </a:r>
            <a:endParaRPr lang="zh-CN" altLang="en-US" sz="13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300">
                <a:latin typeface="Times New Roman" panose="02020603050405020304"/>
                <a:ea typeface="Times New Roman" panose="02020603050405020304"/>
              </a:rPr>
              <a:t>I/O </a:t>
            </a: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大小</a:t>
            </a:r>
            <a:r>
              <a:rPr lang="en-US" altLang="zh-CN" sz="1300">
                <a:latin typeface="Times New Roman" panose="02020603050405020304"/>
                <a:ea typeface="Times New Roman" panose="02020603050405020304"/>
              </a:rPr>
              <a:t>(</a:t>
            </a: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最小</a:t>
            </a:r>
            <a:r>
              <a:rPr lang="en-US" altLang="zh-CN" sz="1300">
                <a:latin typeface="Times New Roman" panose="02020603050405020304"/>
                <a:ea typeface="Times New Roman" panose="02020603050405020304"/>
              </a:rPr>
              <a:t>/</a:t>
            </a: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最佳</a:t>
            </a:r>
            <a:r>
              <a:rPr lang="en-US" altLang="zh-CN" sz="1300">
                <a:latin typeface="Times New Roman" panose="02020603050405020304"/>
                <a:ea typeface="Times New Roman" panose="02020603050405020304"/>
              </a:rPr>
              <a:t>)</a:t>
            </a: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：</a:t>
            </a:r>
            <a:r>
              <a:rPr lang="en-US" altLang="zh-CN" sz="1300">
                <a:latin typeface="Times New Roman" panose="02020603050405020304"/>
                <a:ea typeface="Times New Roman" panose="02020603050405020304"/>
              </a:rPr>
              <a:t>512 </a:t>
            </a: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字节 </a:t>
            </a:r>
            <a:r>
              <a:rPr lang="en-US" altLang="zh-CN" sz="1300">
                <a:latin typeface="Times New Roman" panose="02020603050405020304"/>
                <a:ea typeface="Times New Roman" panose="02020603050405020304"/>
              </a:rPr>
              <a:t>/ 512 </a:t>
            </a: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字节</a:t>
            </a:r>
            <a:endParaRPr lang="zh-CN" altLang="en-US" sz="13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磁盘标签类型：</a:t>
            </a:r>
            <a:r>
              <a:rPr lang="en-US" altLang="zh-CN" sz="1300">
                <a:latin typeface="Times New Roman" panose="02020603050405020304"/>
                <a:ea typeface="Times New Roman" panose="02020603050405020304"/>
              </a:rPr>
              <a:t>gpt</a:t>
            </a:r>
            <a:endParaRPr lang="en-US" altLang="zh-CN" sz="1300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磁盘标识符：</a:t>
            </a:r>
            <a:r>
              <a:rPr lang="en-US" altLang="zh-CN" sz="1300">
                <a:latin typeface="Times New Roman" panose="02020603050405020304"/>
                <a:ea typeface="Times New Roman" panose="02020603050405020304"/>
              </a:rPr>
              <a:t>B93EE261-F41D-48A3-BD45-7DD6F7798618</a:t>
            </a:r>
            <a:endParaRPr lang="en-US" altLang="zh-CN" sz="1300">
              <a:latin typeface="Times New Roman" panose="02020603050405020304"/>
              <a:ea typeface="Times New Roman" panose="02020603050405020304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300">
                <a:latin typeface="Times New Roman" panose="02020603050405020304"/>
                <a:ea typeface="宋体" panose="02010600030101010101" pitchFamily="2" charset="-122"/>
              </a:rPr>
              <a:t> </a:t>
            </a:r>
            <a:endParaRPr lang="en-US" altLang="zh-CN" sz="13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设备 </a:t>
            </a:r>
            <a:r>
              <a:rPr lang="en-US" altLang="zh-CN" sz="1300">
                <a:latin typeface="Times New Roman" panose="02020603050405020304"/>
                <a:ea typeface="宋体" panose="02010600030101010101" pitchFamily="2" charset="-122"/>
              </a:rPr>
              <a:t>             </a:t>
            </a: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起点 </a:t>
            </a:r>
            <a:r>
              <a:rPr lang="en-US" altLang="zh-CN" sz="1300">
                <a:latin typeface="Times New Roman" panose="02020603050405020304"/>
                <a:ea typeface="宋体" panose="02010600030101010101" pitchFamily="2" charset="-122"/>
              </a:rPr>
              <a:t>    </a:t>
            </a: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末尾 </a:t>
            </a:r>
            <a:r>
              <a:rPr lang="en-US" altLang="zh-CN" sz="1300">
                <a:latin typeface="Times New Roman" panose="02020603050405020304"/>
                <a:ea typeface="宋体" panose="02010600030101010101" pitchFamily="2" charset="-122"/>
              </a:rPr>
              <a:t>    </a:t>
            </a: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扇区 </a:t>
            </a:r>
            <a:r>
              <a:rPr lang="en-US" altLang="zh-CN" sz="1300">
                <a:latin typeface="Times New Roman" panose="02020603050405020304"/>
                <a:ea typeface="宋体" panose="02010600030101010101" pitchFamily="2" charset="-122"/>
              </a:rPr>
              <a:t> </a:t>
            </a: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大小类型</a:t>
            </a:r>
            <a:endParaRPr lang="zh-CN" altLang="en-US" sz="13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300">
                <a:latin typeface="Times New Roman" panose="02020603050405020304"/>
                <a:ea typeface="Times New Roman" panose="02020603050405020304"/>
              </a:rPr>
              <a:t>/dev/nvme0n1p1    2048  1230847  1228800  600M EFI </a:t>
            </a: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系统</a:t>
            </a:r>
            <a:endParaRPr lang="zh-CN" altLang="en-US" sz="13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300">
                <a:latin typeface="Times New Roman" panose="02020603050405020304"/>
                <a:ea typeface="Times New Roman" panose="02020603050405020304"/>
              </a:rPr>
              <a:t>/dev/nvme0n1p2 1230848  3327999  2097152    1G Linux </a:t>
            </a: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文件系统</a:t>
            </a:r>
            <a:endParaRPr lang="zh-CN" altLang="en-US" sz="13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300">
                <a:latin typeface="Times New Roman" panose="02020603050405020304"/>
                <a:ea typeface="Times New Roman" panose="02020603050405020304"/>
              </a:rPr>
              <a:t>/dev/nvme0n1p3 3328000 41940991 38612992 18.4G Linux LVM</a:t>
            </a:r>
            <a:endParaRPr lang="en-US" altLang="zh-CN" sz="1300">
              <a:latin typeface="Times New Roman" panose="02020603050405020304"/>
              <a:ea typeface="Times New Roman" panose="02020603050405020304"/>
            </a:endParaRPr>
          </a:p>
          <a:p>
            <a:pPr marL="0" indent="0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300">
                <a:latin typeface="Times New Roman" panose="02020603050405020304"/>
                <a:ea typeface="宋体" panose="02010600030101010101" pitchFamily="2" charset="-122"/>
              </a:rPr>
              <a:t> </a:t>
            </a:r>
            <a:endParaRPr lang="en-US" altLang="zh-CN" sz="13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300">
                <a:latin typeface="Times New Roman" panose="02020603050405020304"/>
                <a:ea typeface="Times New Roman" panose="02020603050405020304"/>
              </a:rPr>
              <a:t>Disk /dev/mapper/cs-root</a:t>
            </a: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：</a:t>
            </a:r>
            <a:r>
              <a:rPr lang="en-US" altLang="zh-CN" sz="1300">
                <a:latin typeface="Times New Roman" panose="02020603050405020304"/>
                <a:ea typeface="Times New Roman" panose="02020603050405020304"/>
              </a:rPr>
              <a:t>16.41 GiB</a:t>
            </a: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，</a:t>
            </a:r>
            <a:r>
              <a:rPr lang="en-US" altLang="zh-CN" sz="1300">
                <a:latin typeface="Times New Roman" panose="02020603050405020304"/>
                <a:ea typeface="Times New Roman" panose="02020603050405020304"/>
              </a:rPr>
              <a:t>17620271104 </a:t>
            </a: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字节，</a:t>
            </a:r>
            <a:r>
              <a:rPr lang="en-US" altLang="zh-CN" sz="1300">
                <a:latin typeface="Times New Roman" panose="02020603050405020304"/>
                <a:ea typeface="Times New Roman" panose="02020603050405020304"/>
              </a:rPr>
              <a:t>34414592 </a:t>
            </a: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个扇区</a:t>
            </a:r>
            <a:endParaRPr lang="zh-CN" altLang="en-US" sz="13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单元：扇区</a:t>
            </a:r>
            <a:r>
              <a:rPr lang="en-US" altLang="zh-CN" sz="1300">
                <a:latin typeface="Times New Roman" panose="02020603050405020304"/>
                <a:ea typeface="Times New Roman" panose="02020603050405020304"/>
              </a:rPr>
              <a:t>/ 1 * 512 = 512 </a:t>
            </a: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字节</a:t>
            </a:r>
            <a:endParaRPr lang="zh-CN" altLang="en-US" sz="13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扇区大小</a:t>
            </a:r>
            <a:r>
              <a:rPr lang="en-US" altLang="zh-CN" sz="1300">
                <a:latin typeface="Times New Roman" panose="02020603050405020304"/>
                <a:ea typeface="Times New Roman" panose="02020603050405020304"/>
              </a:rPr>
              <a:t>(</a:t>
            </a: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逻辑</a:t>
            </a:r>
            <a:r>
              <a:rPr lang="en-US" altLang="zh-CN" sz="1300">
                <a:latin typeface="Times New Roman" panose="02020603050405020304"/>
                <a:ea typeface="Times New Roman" panose="02020603050405020304"/>
              </a:rPr>
              <a:t>/</a:t>
            </a: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物理</a:t>
            </a:r>
            <a:r>
              <a:rPr lang="en-US" altLang="zh-CN" sz="1300">
                <a:latin typeface="Times New Roman" panose="02020603050405020304"/>
                <a:ea typeface="Times New Roman" panose="02020603050405020304"/>
              </a:rPr>
              <a:t>)</a:t>
            </a: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：</a:t>
            </a:r>
            <a:r>
              <a:rPr lang="en-US" altLang="zh-CN" sz="1300">
                <a:latin typeface="Times New Roman" panose="02020603050405020304"/>
                <a:ea typeface="Times New Roman" panose="02020603050405020304"/>
              </a:rPr>
              <a:t>512 </a:t>
            </a: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字节 </a:t>
            </a:r>
            <a:r>
              <a:rPr lang="en-US" altLang="zh-CN" sz="1300">
                <a:latin typeface="Times New Roman" panose="02020603050405020304"/>
                <a:ea typeface="Times New Roman" panose="02020603050405020304"/>
              </a:rPr>
              <a:t>/ 512 </a:t>
            </a: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字节</a:t>
            </a:r>
            <a:endParaRPr lang="zh-CN" altLang="en-US" sz="13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300">
                <a:latin typeface="Times New Roman" panose="02020603050405020304"/>
                <a:ea typeface="Times New Roman" panose="02020603050405020304"/>
              </a:rPr>
              <a:t>I/O </a:t>
            </a: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大小</a:t>
            </a:r>
            <a:r>
              <a:rPr lang="en-US" altLang="zh-CN" sz="1300">
                <a:latin typeface="Times New Roman" panose="02020603050405020304"/>
                <a:ea typeface="Times New Roman" panose="02020603050405020304"/>
              </a:rPr>
              <a:t>(</a:t>
            </a: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最小</a:t>
            </a:r>
            <a:r>
              <a:rPr lang="en-US" altLang="zh-CN" sz="1300">
                <a:latin typeface="Times New Roman" panose="02020603050405020304"/>
                <a:ea typeface="Times New Roman" panose="02020603050405020304"/>
              </a:rPr>
              <a:t>/</a:t>
            </a: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最佳</a:t>
            </a:r>
            <a:r>
              <a:rPr lang="en-US" altLang="zh-CN" sz="1300">
                <a:latin typeface="Times New Roman" panose="02020603050405020304"/>
                <a:ea typeface="Times New Roman" panose="02020603050405020304"/>
              </a:rPr>
              <a:t>)</a:t>
            </a: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：</a:t>
            </a:r>
            <a:r>
              <a:rPr lang="en-US" altLang="zh-CN" sz="1300">
                <a:latin typeface="Times New Roman" panose="02020603050405020304"/>
                <a:ea typeface="Times New Roman" panose="02020603050405020304"/>
              </a:rPr>
              <a:t>512 </a:t>
            </a: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字节 </a:t>
            </a:r>
            <a:r>
              <a:rPr lang="en-US" altLang="zh-CN" sz="1300">
                <a:latin typeface="Times New Roman" panose="02020603050405020304"/>
                <a:ea typeface="Times New Roman" panose="02020603050405020304"/>
              </a:rPr>
              <a:t>/ 512 </a:t>
            </a: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字节</a:t>
            </a:r>
            <a:endParaRPr lang="zh-CN" altLang="en-US" sz="13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300">
                <a:latin typeface="Times New Roman" panose="02020603050405020304"/>
                <a:ea typeface="宋体" panose="02010600030101010101" pitchFamily="2" charset="-122"/>
              </a:rPr>
              <a:t> </a:t>
            </a:r>
            <a:endParaRPr lang="en-US" altLang="zh-CN" sz="13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300">
                <a:latin typeface="Times New Roman" panose="02020603050405020304"/>
                <a:ea typeface="Times New Roman" panose="02020603050405020304"/>
              </a:rPr>
              <a:t>Disk /dev/mapper/cs-swap</a:t>
            </a: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：</a:t>
            </a:r>
            <a:r>
              <a:rPr lang="en-US" altLang="zh-CN" sz="1300">
                <a:latin typeface="Times New Roman" panose="02020603050405020304"/>
                <a:ea typeface="Times New Roman" panose="02020603050405020304"/>
              </a:rPr>
              <a:t>2 GiB</a:t>
            </a: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，</a:t>
            </a:r>
            <a:r>
              <a:rPr lang="en-US" altLang="zh-CN" sz="1300">
                <a:latin typeface="Times New Roman" panose="02020603050405020304"/>
                <a:ea typeface="Times New Roman" panose="02020603050405020304"/>
              </a:rPr>
              <a:t>2147483648 </a:t>
            </a: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字节，</a:t>
            </a:r>
            <a:r>
              <a:rPr lang="en-US" altLang="zh-CN" sz="1300">
                <a:latin typeface="Times New Roman" panose="02020603050405020304"/>
                <a:ea typeface="Times New Roman" panose="02020603050405020304"/>
              </a:rPr>
              <a:t>4194304 </a:t>
            </a: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个扇区</a:t>
            </a:r>
            <a:endParaRPr lang="zh-CN" altLang="en-US" sz="13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单元：扇区</a:t>
            </a:r>
            <a:r>
              <a:rPr lang="en-US" altLang="zh-CN" sz="1300">
                <a:latin typeface="Times New Roman" panose="02020603050405020304"/>
                <a:ea typeface="Times New Roman" panose="02020603050405020304"/>
              </a:rPr>
              <a:t>/ 1 * 512 = 512 </a:t>
            </a: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字节</a:t>
            </a:r>
            <a:endParaRPr lang="zh-CN" altLang="en-US" sz="13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扇区大小</a:t>
            </a:r>
            <a:r>
              <a:rPr lang="en-US" altLang="zh-CN" sz="1300">
                <a:latin typeface="Times New Roman" panose="02020603050405020304"/>
                <a:ea typeface="Times New Roman" panose="02020603050405020304"/>
              </a:rPr>
              <a:t>(</a:t>
            </a: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逻辑</a:t>
            </a:r>
            <a:r>
              <a:rPr lang="en-US" altLang="zh-CN" sz="1300">
                <a:latin typeface="Times New Roman" panose="02020603050405020304"/>
                <a:ea typeface="Times New Roman" panose="02020603050405020304"/>
              </a:rPr>
              <a:t>/</a:t>
            </a: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物理</a:t>
            </a:r>
            <a:r>
              <a:rPr lang="en-US" altLang="zh-CN" sz="1300">
                <a:latin typeface="Times New Roman" panose="02020603050405020304"/>
                <a:ea typeface="Times New Roman" panose="02020603050405020304"/>
              </a:rPr>
              <a:t>)</a:t>
            </a: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：</a:t>
            </a:r>
            <a:r>
              <a:rPr lang="en-US" altLang="zh-CN" sz="1300">
                <a:latin typeface="Times New Roman" panose="02020603050405020304"/>
                <a:ea typeface="Times New Roman" panose="02020603050405020304"/>
              </a:rPr>
              <a:t>512 </a:t>
            </a: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字节 </a:t>
            </a:r>
            <a:r>
              <a:rPr lang="en-US" altLang="zh-CN" sz="1300">
                <a:latin typeface="Times New Roman" panose="02020603050405020304"/>
                <a:ea typeface="Times New Roman" panose="02020603050405020304"/>
              </a:rPr>
              <a:t>/ 512 </a:t>
            </a: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字节</a:t>
            </a:r>
            <a:endParaRPr lang="zh-CN" altLang="en-US" sz="13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269875" algn="just" defTabSz="2667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300">
                <a:latin typeface="Times New Roman" panose="02020603050405020304"/>
                <a:ea typeface="Times New Roman" panose="02020603050405020304"/>
              </a:rPr>
              <a:t>I/O </a:t>
            </a: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大小</a:t>
            </a:r>
            <a:r>
              <a:rPr lang="en-US" altLang="zh-CN" sz="1300">
                <a:latin typeface="Times New Roman" panose="02020603050405020304"/>
                <a:ea typeface="Times New Roman" panose="02020603050405020304"/>
              </a:rPr>
              <a:t>(</a:t>
            </a: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最小</a:t>
            </a:r>
            <a:r>
              <a:rPr lang="en-US" altLang="zh-CN" sz="1300">
                <a:latin typeface="Times New Roman" panose="02020603050405020304"/>
                <a:ea typeface="Times New Roman" panose="02020603050405020304"/>
              </a:rPr>
              <a:t>/</a:t>
            </a: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最佳</a:t>
            </a:r>
            <a:r>
              <a:rPr lang="en-US" altLang="zh-CN" sz="1300">
                <a:latin typeface="Times New Roman" panose="02020603050405020304"/>
                <a:ea typeface="Times New Roman" panose="02020603050405020304"/>
              </a:rPr>
              <a:t>)</a:t>
            </a: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：</a:t>
            </a:r>
            <a:r>
              <a:rPr lang="en-US" altLang="zh-CN" sz="1300">
                <a:latin typeface="Times New Roman" panose="02020603050405020304"/>
                <a:ea typeface="Times New Roman" panose="02020603050405020304"/>
              </a:rPr>
              <a:t>512 </a:t>
            </a: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字节 </a:t>
            </a:r>
            <a:r>
              <a:rPr lang="en-US" altLang="zh-CN" sz="1300">
                <a:latin typeface="Times New Roman" panose="02020603050405020304"/>
                <a:ea typeface="Times New Roman" panose="02020603050405020304"/>
              </a:rPr>
              <a:t>/ 512 </a:t>
            </a:r>
            <a:r>
              <a:rPr lang="zh-CN" altLang="en-US" sz="1300">
                <a:latin typeface="Times New Roman" panose="02020603050405020304"/>
                <a:ea typeface="宋体" panose="02010600030101010101" pitchFamily="2" charset="-122"/>
              </a:rPr>
              <a:t>字节</a:t>
            </a:r>
            <a:endParaRPr lang="en-US" altLang="zh-CN" sz="13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  <p:custDataLst>
      <p:tags r:id="rId7"/>
    </p:custData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5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7.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1.1查看磁盘文件信息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6"/>
            </p:custDataLst>
          </p:nvPr>
        </p:nvSpPr>
        <p:spPr>
          <a:xfrm>
            <a:off x="213995" y="1238885"/>
            <a:ext cx="11893550" cy="297561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fdisk -l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查看的信息中包含磁盘在系统中的名字和大小。通过信息可以看出，当前系统有两块主要存储区域：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）物理磁盘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/dev/nvme0n1</a:t>
            </a:r>
            <a:endParaRPr lang="en-US"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容量为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20 GiB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，采用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GPT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分区表。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包含三个分区：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0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/dev/nvme0n1p1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：大小为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600M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，类型为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EFI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系统分区，用于存储引导相关文件。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0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/dev/nvme0n1p2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：大小为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1G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，类型为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Linux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文件系统，可用于存放系统文件或数据。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0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/dev/nvme0n1p3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：大小为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18.4G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，类型为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Linux LVM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，通过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LVM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（逻辑卷管理）进一步划分出逻辑卷。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Title 6"/>
          <p:cNvSpPr txBox="1"/>
          <p:nvPr>
            <p:custDataLst>
              <p:tags r:id="rId7"/>
            </p:custDataLst>
          </p:nvPr>
        </p:nvSpPr>
        <p:spPr>
          <a:xfrm>
            <a:off x="307340" y="4337685"/>
            <a:ext cx="11276965" cy="14814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0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）逻辑卷设备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0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/dev/mapper/cs-root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：大小为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16.41 GiB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，是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LVM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创建的逻辑卷，通常作为系统的根文件系统（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）挂载点。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algn="l" fontAlgn="auto">
              <a:lnSpc>
                <a:spcPct val="100000"/>
              </a:lnSpc>
              <a:spcAft>
                <a:spcPts val="800"/>
              </a:spcAft>
              <a:buFont typeface="Wingdings" panose="05000000000000000000" charset="0"/>
              <a:buChar char="l"/>
            </a:pP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/dev/mapper/cs-swap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：大小为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2 GiB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，是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LVM 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创建的逻辑卷，用作交换分区（</a:t>
            </a:r>
            <a:r>
              <a:rPr lang="en-US"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swap</a:t>
            </a: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）。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8"/>
    </p:custData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13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7.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1.2 添加磁盘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6"/>
            </p:custDataLst>
          </p:nvPr>
        </p:nvSpPr>
        <p:spPr>
          <a:xfrm>
            <a:off x="740410" y="1547495"/>
            <a:ext cx="4612640" cy="449770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创建一块新磁盘。具体步骤如下：
1.右键点击虚拟机，选择“设置”，打开“虚拟机设置”对话框，在“硬件”选项卡中，选择“硬盘（SCSI）20GB”选项，然后单击下方的“添加”按钮。</a:t>
            </a:r>
            <a:r>
              <a:rPr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altLang="zh-CN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altLang="zh-CN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图片 5" descr="/data/temp/5585a8d7-63dd-11f0-99e1-2adfef62daa6.jpg5585a8d7-63dd-11f0-99e1-2adfef62daa6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8"/>
          <a:srcRect/>
          <a:stretch>
            <a:fillRect/>
          </a:stretch>
        </p:blipFill>
        <p:spPr>
          <a:xfrm>
            <a:off x="6298565" y="1289050"/>
            <a:ext cx="4988560" cy="4756150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1"/>
            </p:custDataLst>
          </p:nvPr>
        </p:nvGrpSpPr>
        <p:grpSpPr>
          <a:xfrm>
            <a:off x="4001597" y="6045200"/>
            <a:ext cx="8190403" cy="812800"/>
            <a:chOff x="4001597" y="5613400"/>
            <a:chExt cx="8190403" cy="1244600"/>
          </a:xfrm>
        </p:grpSpPr>
        <p:sp>
          <p:nvSpPr>
            <p:cNvPr id="13" name="任意多边形: 形状 8"/>
            <p:cNvSpPr/>
            <p:nvPr>
              <p:custDataLst>
                <p:tags r:id="rId2"/>
              </p:custDataLst>
            </p:nvPr>
          </p:nvSpPr>
          <p:spPr>
            <a:xfrm>
              <a:off x="4001597" y="5613400"/>
              <a:ext cx="8190402" cy="1244600"/>
            </a:xfrm>
            <a:custGeom>
              <a:avLst/>
              <a:gdLst>
                <a:gd name="connsiteX0" fmla="*/ 8190402 w 8190402"/>
                <a:gd name="connsiteY0" fmla="*/ 0 h 1244600"/>
                <a:gd name="connsiteX1" fmla="*/ 8190402 w 8190402"/>
                <a:gd name="connsiteY1" fmla="*/ 1155849 h 1244600"/>
                <a:gd name="connsiteX2" fmla="*/ 4203232 w 8190402"/>
                <a:gd name="connsiteY2" fmla="*/ 1244600 h 1244600"/>
                <a:gd name="connsiteX3" fmla="*/ 0 w 8190402"/>
                <a:gd name="connsiteY3" fmla="*/ 1244600 h 124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90402" h="1244600">
                  <a:moveTo>
                    <a:pt x="8190402" y="0"/>
                  </a:moveTo>
                  <a:lnTo>
                    <a:pt x="8190402" y="1155849"/>
                  </a:lnTo>
                  <a:lnTo>
                    <a:pt x="4203232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>
              <p:custDataLst>
                <p:tags r:id="rId3"/>
              </p:custDataLst>
            </p:nvPr>
          </p:nvSpPr>
          <p:spPr>
            <a:xfrm>
              <a:off x="5816600" y="5949254"/>
              <a:ext cx="6375400" cy="908746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457204" y="914407"/>
            <a:ext cx="11277690" cy="12700"/>
          </a:xfrm>
          <a:prstGeom prst="line">
            <a:avLst/>
          </a:prstGeom>
          <a:ln w="317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6"/>
          <p:cNvSpPr txBox="1"/>
          <p:nvPr>
            <p:custDataLst>
              <p:tags r:id="rId5"/>
            </p:custDataLst>
          </p:nvPr>
        </p:nvSpPr>
        <p:spPr>
          <a:xfrm>
            <a:off x="457204" y="152401"/>
            <a:ext cx="11277690" cy="609605"/>
          </a:xfrm>
          <a:prstGeom prst="rect">
            <a:avLst/>
          </a:prstGeom>
          <a:noFill/>
          <a:ln w="12700"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lIns="0" tIns="0" rIns="0" bIns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7.</a:t>
            </a:r>
            <a:r>
              <a:rPr lang="zh-CN" dirty="0" err="1">
                <a:solidFill>
                  <a:schemeClr val="dk1"/>
                </a:solidFill>
                <a:latin typeface="汉仪旗黑-85S" panose="00020600040101010101" charset="-128"/>
                <a:ea typeface="汉仪旗黑-85S" panose="00020600040101010101" charset="-128"/>
                <a:cs typeface="汉仪旗黑-85S" panose="00020600040101010101" charset="-128"/>
                <a:sym typeface="微软雅黑" panose="020B0503020204020204" charset="-122"/>
              </a:rPr>
              <a:t>1.2 添加磁盘</a:t>
            </a:r>
            <a:endParaRPr lang="zh-CN" dirty="0" err="1">
              <a:solidFill>
                <a:schemeClr val="dk1"/>
              </a:solidFill>
              <a:latin typeface="汉仪旗黑-85S" panose="00020600040101010101" charset="-128"/>
              <a:ea typeface="汉仪旗黑-85S" panose="00020600040101010101" charset="-128"/>
              <a:cs typeface="汉仪旗黑-85S" panose="00020600040101010101" charset="-128"/>
              <a:sym typeface="微软雅黑" panose="020B050302020402020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6"/>
            </p:custDataLst>
          </p:nvPr>
        </p:nvSpPr>
        <p:spPr>
          <a:xfrm>
            <a:off x="696595" y="1398905"/>
            <a:ext cx="4612640" cy="449770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90203" pitchFamily="34" charset="0"/>
              </a:defRPr>
            </a:lvl1pPr>
          </a:lstStyle>
          <a:p>
            <a:pPr algn="l" fontAlgn="auto">
              <a:lnSpc>
                <a:spcPct val="15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2.打开“添加硬件向导”对话框，选择硬件类型“硬盘”，单击“下一步”按钮</a:t>
            </a:r>
            <a:endParaRPr lang="zh-CN" altLang="en-US" sz="18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 descr="/data/temp/5582b125-63dd-11f0-82bb-caba1c00c92c.jpg5582b125-63dd-11f0-82bb-caba1c00c92c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8"/>
          <a:srcRect/>
          <a:stretch>
            <a:fillRect/>
          </a:stretch>
        </p:blipFill>
        <p:spPr>
          <a:xfrm>
            <a:off x="5769610" y="1608455"/>
            <a:ext cx="5431790" cy="42875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20" h="6960">
                <a:moveTo>
                  <a:pt x="0" y="0"/>
                </a:moveTo>
                <a:lnTo>
                  <a:pt x="7920" y="0"/>
                </a:lnTo>
                <a:lnTo>
                  <a:pt x="7920" y="6960"/>
                </a:lnTo>
                <a:lnTo>
                  <a:pt x="0" y="696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9"/>
    </p:custDataLst>
  </p:cSld>
  <p:clrMapOvr>
    <a:masterClrMapping/>
  </p:clrMapOvr>
  <p:transition spd="med"/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1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1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6*i*1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6*i*2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6*i*3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1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7*i*1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7*i*2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7*i*3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1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2"/>
</p:tagLst>
</file>

<file path=ppt/tags/tag145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8*i*3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8*i*4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1"/>
  <p:tag name="KSO_WM_UNIT_TYPE" val="i"/>
  <p:tag name="KSO_WM_UNIT_INDEX" val="1"/>
</p:tagLst>
</file>

<file path=ppt/tags/tag148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8*i*6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8*i*5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SLIDE_BACKGROUND_TYPE" val="belt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545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TEMPLATE_SUBCATEGORY" val="0"/>
  <p:tag name="KSO_WM_TEMPLATE_COLOR_TYPE" val="1"/>
  <p:tag name="KSO_WM_TEMPLATE_MASTER_THUMB_INDEX" val="12"/>
  <p:tag name="KSO_WM_UNIT_SHOW_EDIT_AREA_INDICATION" val="0"/>
  <p:tag name="KSO_WM_TEMPLATE_THUMBS_INDEX" val="1、2、3、11、14"/>
  <p:tag name="KSO_WM_TAG_VERSION" val="1.0"/>
  <p:tag name="KSO_WM_BEAUTIFY_FLAG" val="#wm#"/>
  <p:tag name="KSO_WM_TEMPLATE_CATEGORY" val="custom"/>
  <p:tag name="KSO_WM_TEMPLATE_INDEX" val="20202545"/>
  <p:tag name="KSO_WM_TEMPLATE_MASTER_TYPE" val="1"/>
</p:tagLst>
</file>

<file path=ppt/tags/tag161.xml><?xml version="1.0" encoding="utf-8"?>
<p:tagLst xmlns:p="http://schemas.openxmlformats.org/presentationml/2006/main">
  <p:tag name="KSO_WM_UNIT_ISCONTENTSTITLE" val="0"/>
  <p:tag name="KSO_WM_UNIT_ISNUMDGMTITLE" val="0"/>
  <p:tag name="KSO_WM_UNIT_PRESET_TEXT" val="极简大气通用模板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545_1*a*1"/>
  <p:tag name="KSO_WM_TEMPLATE_CATEGORY" val="custom"/>
  <p:tag name="KSO_WM_TEMPLATE_INDEX" val="20202545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162.xml><?xml version="1.0" encoding="utf-8"?>
<p:tagLst xmlns:p="http://schemas.openxmlformats.org/presentationml/2006/main">
  <p:tag name="KSO_WM_TEMPLATE_THUMBS_INDEX" val="1、2、6、7、9、11、14、15"/>
  <p:tag name="KSO_WM_SLIDE_ID" val="custom20202545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EMPLATE_MASTER_THUMB_INDEX" val="12"/>
  <p:tag name="KSO_WM_TAG_VERSION" val="1.0"/>
  <p:tag name="KSO_WM_BEAUTIFY_FLAG" val="#wm#"/>
  <p:tag name="KSO_WM_TEMPLATE_CATEGORY" val="custom"/>
  <p:tag name="KSO_WM_TEMPLATE_INDEX" val="20202545"/>
  <p:tag name="KSO_WM_SLIDE_LAYOUT" val="a_b"/>
  <p:tag name="KSO_WM_SLIDE_LAYOUT_CNT" val="1_3"/>
</p:tagLst>
</file>

<file path=ppt/tags/tag16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6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diagram20218475_1*i*1"/>
  <p:tag name="KSO_WM_TEMPLATE_CATEGORY" val="diagram"/>
  <p:tag name="KSO_WM_TEMPLATE_INDEX" val="20218475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67.xml><?xml version="1.0" encoding="utf-8"?>
<p:tagLst xmlns:p="http://schemas.openxmlformats.org/presentationml/2006/main">
  <p:tag name="KSO_WM_UNIT_ISCONTENTSTITLE" val="1"/>
  <p:tag name="KSO_WM_UNIT_ISNUMDGMTITLE" val="0"/>
  <p:tag name="KSO_WM_UNIT_PRESET_TEXT" val="目 录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18475_1*a*1"/>
  <p:tag name="KSO_WM_TEMPLATE_CATEGORY" val="diagram"/>
  <p:tag name="KSO_WM_TEMPLATE_INDEX" val="20218475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diagram20218475_1*i*2"/>
  <p:tag name="KSO_WM_TEMPLATE_CATEGORY" val="diagram"/>
  <p:tag name="KSO_WM_TEMPLATE_INDEX" val="20218475"/>
  <p:tag name="KSO_WM_UNIT_LAYERLEVEL" val="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USESOURCEFORMAT_APPLY" val="1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18475_1*l_h_i*1_1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293.2629921259842,&quot;left&quot;:424.5309448818897,&quot;top&quot;:139.3685039370079,&quot;width&quot;:506.4582677165355}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SUBTYPE" val="a"/>
  <p:tag name="KSO_WM_UNIT_PRESET_TEXT" val="单击此处添加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18475_1*l_h_f*1_1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293.2629921259842,&quot;left&quot;:424.5309448818897,&quot;top&quot;:139.3685039370079,&quot;width&quot;:506.4582677165355}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ID" val="diagram20218475_1*l_h_i*1_1_2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293.2629921259842,&quot;left&quot;:424.5309448818897,&quot;top&quot;:139.3685039370079,&quot;width&quot;:506.4582677165355}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18475_1*l_h_i*1_2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293.2629921259842,&quot;left&quot;:424.5309448818897,&quot;top&quot;:139.3685039370079,&quot;width&quot;:506.4582677165355}"/>
</p:tagLst>
</file>

<file path=ppt/tags/tag173.xml><?xml version="1.0" encoding="utf-8"?>
<p:tagLst xmlns:p="http://schemas.openxmlformats.org/presentationml/2006/main">
  <p:tag name="KSO_WM_UNIT_SUBTYPE" val="a"/>
  <p:tag name="KSO_WM_UNIT_PRESET_TEXT" val="单击此处添加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18475_1*l_h_f*1_2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293.2629921259842,&quot;left&quot;:424.5309448818897,&quot;top&quot;:139.3685039370079,&quot;width&quot;:506.4582677165355}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2"/>
  <p:tag name="KSO_WM_UNIT_ID" val="diagram20218475_1*l_h_i*1_2_2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293.2629921259842,&quot;left&quot;:424.5309448818897,&quot;top&quot;:139.3685039370079,&quot;width&quot;:506.4582677165355}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18475_1*l_h_i*1_3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293.2629921259842,&quot;left&quot;:424.5309448818897,&quot;top&quot;:139.3685039370079,&quot;width&quot;:506.4582677165355}"/>
</p:tagLst>
</file>

<file path=ppt/tags/tag176.xml><?xml version="1.0" encoding="utf-8"?>
<p:tagLst xmlns:p="http://schemas.openxmlformats.org/presentationml/2006/main">
  <p:tag name="KSO_WM_UNIT_SUBTYPE" val="a"/>
  <p:tag name="KSO_WM_UNIT_PRESET_TEXT" val="单击此处添加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18475_1*l_h_f*1_3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293.2629921259842,&quot;left&quot;:424.5309448818897,&quot;top&quot;:139.3685039370079,&quot;width&quot;:506.4582677165355}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2"/>
  <p:tag name="KSO_WM_UNIT_ID" val="diagram20218475_1*l_h_i*1_3_2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293.2629921259842,&quot;left&quot;:424.5309448818897,&quot;top&quot;:139.3685039370079,&quot;width&quot;:506.4582677165355}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18475_1*l_h_i*1_4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293.2629921259842,&quot;left&quot;:424.5309448818897,&quot;top&quot;:139.3685039370079,&quot;width&quot;:506.4582677165355}"/>
</p:tagLst>
</file>

<file path=ppt/tags/tag179.xml><?xml version="1.0" encoding="utf-8"?>
<p:tagLst xmlns:p="http://schemas.openxmlformats.org/presentationml/2006/main">
  <p:tag name="KSO_WM_UNIT_SUBTYPE" val="a"/>
  <p:tag name="KSO_WM_UNIT_PRESET_TEXT" val="单击此处添加正文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18475_1*l_h_f*1_4_1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USESOURCEFORMAT_APPLY" val="1"/>
  <p:tag name="KSO_WM_DIAGRAM_VIRTUALLY_FRAME" val="{&quot;height&quot;:293.2629921259842,&quot;left&quot;:424.5309448818897,&quot;top&quot;:139.3685039370079,&quot;width&quot;:506.4582677165355}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2"/>
  <p:tag name="KSO_WM_UNIT_ID" val="diagram20218475_1*l_h_i*1_4_2"/>
  <p:tag name="KSO_WM_TEMPLATE_CATEGORY" val="diagram"/>
  <p:tag name="KSO_WM_TEMPLATE_INDEX" val="20218475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293.2629921259842,&quot;left&quot;:424.5309448818897,&quot;top&quot;:139.3685039370079,&quot;width&quot;:506.4582677165355}"/>
</p:tagLst>
</file>

<file path=ppt/tags/tag181.xml><?xml version="1.0" encoding="utf-8"?>
<p:tagLst xmlns:p="http://schemas.openxmlformats.org/presentationml/2006/main">
  <p:tag name="KSO_WM_BEAUTIFY_FLAG" val="#wm#"/>
  <p:tag name="KSO_WM_TEMPLATE_CATEGORY" val="diagram"/>
  <p:tag name="KSO_WM_TEMPLATE_INDEX" val="20218475"/>
  <p:tag name="KSO_WM_SLIDE_ID" val="diagram20218475_1"/>
  <p:tag name="KSO_WM_TEMPLATE_SUBCATEGORY" val="0"/>
  <p:tag name="KSO_WM_TEMPLATE_MASTER_TYPE" val="0"/>
  <p:tag name="KSO_WM_TEMPLATE_COLOR_TYPE" val="0"/>
  <p:tag name="KSO_WM_SLIDE_TYPE" val="contents"/>
  <p:tag name="KSO_WM_SLIDE_SUBTYPE" val="diag"/>
  <p:tag name="KSO_WM_SLIDE_ITEM_CNT" val="4"/>
  <p:tag name="KSO_WM_SLIDE_INDEX" val="1"/>
  <p:tag name="KSO_WM_DIAGRAM_GROUP_CODE" val="l1-1"/>
  <p:tag name="KSO_WM_SLIDE_DIAGTYPE" val="l"/>
  <p:tag name="KSO_WM_TAG_VERSION" val="1.0"/>
  <p:tag name="KSO_WM_SLIDE_LAYOUT" val="a_l"/>
  <p:tag name="KSO_WM_SLIDE_LAYOUT_CNT" val="1_1"/>
  <p:tag name="KSO_WM_SLIDE_BK_DARK_LIGHT" val="2"/>
  <p:tag name="KSO_WM_SLIDE_BACKGROUND_TYPE" val="general"/>
</p:tagLst>
</file>

<file path=ppt/tags/tag182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183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186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5"/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18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8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8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9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1243_1*i*2"/>
  <p:tag name="KSO_WM_TEMPLATE_CATEGORY" val="diagram"/>
  <p:tag name="KSO_WM_TEMPLATE_INDEX" val="20211243"/>
  <p:tag name="KSO_WM_UNIT_LAYERLEVEL" val="1"/>
  <p:tag name="KSO_WM_TAG_VERSION" val="1.0"/>
  <p:tag name="KSO_WM_BEAUTIFY_FLAG" val="#wm#"/>
  <p:tag name="KSO_WM_UNIT_BLOCK" val="0"/>
  <p:tag name="KSO_WM_UNIT_DEC_AREA_ID" val="828d5ee7673e4a7c944084cea4910c8c"/>
  <p:tag name="KSO_WM_UNIT_SM_LIMIT_TYPE" val="2"/>
  <p:tag name="KSO_WM_UNIT_TYPE" val="i"/>
  <p:tag name="KSO_WM_UNIT_INDEX" val="2"/>
  <p:tag name="KSO_WM_UNIT_DECORATE_INFO" val="{&quot;DecorateInfoH&quot;:{&quot;IsAbs&quot;:false},&quot;DecorateInfoW&quot;:{&quot;IsAbs&quot;:false},&quot;DecorateInfoX&quot;:{&quot;IsAbs&quot;:false,&quot;Pos&quot;:1},&quot;DecorateInfoY&quot;:{&quot;IsAbs&quot;:false,&quot;Pos&quot;:1},&quot;ReferentInfo&quot;:{&quot;Id&quot;:&quot;376b2dd17733410aa50c6145e521e08f&quot;,&quot;X&quot;:{&quot;Pos&quot;:1},&quot;Y&quot;:{&quot;Pos&quot;:1}},&quot;whChangeMode&quot;:0}"/>
  <p:tag name="KSO_WM_CHIP_GROUPID" val="5f5ee1ca4d6848d78f644aeb"/>
  <p:tag name="KSO_WM_CHIP_XID" val="5f5f3b5d8e478fb0c58a93f0"/>
  <p:tag name="KSO_WM_UNIT_FILL_FORE_SCHEMECOLOR_INDEX_BRIGHTNESS" val="0"/>
  <p:tag name="KSO_WM_UNIT_FILL_FORE_SCHEMECOLOR_INDEX" val="16"/>
  <p:tag name="KSO_WM_UNIT_FILL_TYPE" val="1"/>
  <p:tag name="KSO_WM_UNIT_SHADOW_SCHEMECOLOR_INDEX_BRIGHTNESS" val="-0.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VALUE" val="440"/>
  <p:tag name="KSO_WM_TEMPLATE_ASSEMBLE_XID" val="639af7e80c9383becde6942d"/>
  <p:tag name="KSO_WM_TEMPLATE_ASSEMBLE_GROUPID" val="639af7e80c9383becde6942d"/>
</p:tagLst>
</file>

<file path=ppt/tags/tag19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地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地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243_1*f*1"/>
  <p:tag name="KSO_WM_TEMPLATE_CATEGORY" val="diagram"/>
  <p:tag name="KSO_WM_TEMPLATE_INDEX" val="202112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24"/>
  <p:tag name="KSO_WM_UNIT_SHOW_EDIT_AREA_INDICATION" val="1"/>
  <p:tag name="KSO_WM_CHIP_GROUPID" val="5e6b05596848fb12bee65ac8"/>
  <p:tag name="KSO_WM_CHIP_XID" val="5e6b05596848fb12bee65aca"/>
  <p:tag name="KSO_WM_UNIT_DEC_AREA_ID" val="376b2dd17733410aa50c6145e521e08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7b5173cf419d4b1bb6f01cb60e7310ba"/>
  <p:tag name="KSO_WM_UNIT_SUPPORT_UNIT_TYPE" val="[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39af7e80c9383becde6942d"/>
  <p:tag name="KSO_WM_TEMPLATE_ASSEMBLE_GROUPID" val="639af7e80c9383becde6942d"/>
</p:tagLst>
</file>

<file path=ppt/tags/tag194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4:31&quot;,&quot;maxSize&quot;:{&quot;size1&quot;:20},&quot;minSize&quot;:{&quot;size1&quot;:11.2},&quot;normalSize&quot;:{&quot;size1&quot;:11.2},&quot;subLayout&quot;:[{&quot;id&quot;:&quot;2025-07-18T21:44:31&quot;,&quot;margin&quot;:{&quot;bottom&quot;:0.025999998673796654,&quot;left&quot;:1.2699999809265137,&quot;right&quot;:1.2699999809265137,&quot;top&quot;:0.4230000376701355},&quot;type&quot;:0},{&quot;id&quot;:&quot;2025-07-18T21:44:3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19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19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199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1"/>
  <p:tag name="KSO_WM_TEMPLATE_CATEGORY" val="diagram"/>
  <p:tag name="KSO_WM_TEMPLATE_INDEX" val="20208604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2"/>
  <p:tag name="KSO_WM_UNIT_DEC_AREA_ID" val="e352ecb8f5b840f19a3cb857467d0e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864"/>
  <p:tag name="KSO_WM_TEMPLATE_ASSEMBLE_XID" val="60656e7a4054ed1e2fb7f9a0"/>
  <p:tag name="KSO_WM_TEMPLATE_ASSEMBLE_GROUPID" val="60656e7a4054ed1e2fb7f9a0"/>
  <p:tag name="WM_BEAUTIFY_ZORDER_FLAG_TAG" val="3"/>
</p:tagLst>
</file>

<file path=ppt/tags/tag20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2"/>
  <p:tag name="KSO_WM_TEMPLATE_CATEGORY" val="diagram"/>
  <p:tag name="KSO_WM_TEMPLATE_INDEX" val="20208604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65248d0e2eac4a16859a1c0559d33ac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4"/>
</p:tagLst>
</file>

<file path=ppt/tags/tag20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3"/>
  <p:tag name="KSO_WM_TEMPLATE_CATEGORY" val="diagram"/>
  <p:tag name="KSO_WM_TEMPLATE_INDEX" val="20208604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d26b32aaa4d84b0dbd1030a6cabd7a68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5"/>
</p:tagLst>
</file>

<file path=ppt/tags/tag20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4"/>
  <p:tag name="KSO_WM_TEMPLATE_CATEGORY" val="diagram"/>
  <p:tag name="KSO_WM_TEMPLATE_INDEX" val="20208604"/>
  <p:tag name="KSO_WM_UNIT_INDEX" val="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808fb1adb4d744cc9d369074d0507e4f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6"/>
</p:tagLst>
</file>

<file path=ppt/tags/tag20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08604_1*i*5"/>
  <p:tag name="KSO_WM_TEMPLATE_CATEGORY" val="diagram"/>
  <p:tag name="KSO_WM_TEMPLATE_INDEX" val="20208604"/>
  <p:tag name="KSO_WM_UNIT_INDEX" val="5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1"/>
  <p:tag name="KSO_WM_UNIT_DEC_AREA_ID" val="060ccbb9a83241f2a52575c4e4f76136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ef20c07a491bb0086638b14"/>
  <p:tag name="KSO_WM_CHIP_XID" val="5ef20c07a491bb0086638b15"/>
  <p:tag name="KSO_WM_UNIT_LINE_FORE_SCHEMECOLOR_INDEX_BRIGHTNESS" val="0"/>
  <p:tag name="KSO_WM_UNIT_LINE_FORE_SCHEMECOLOR_INDEX" val="10"/>
  <p:tag name="KSO_WM_UNIT_LINE_FILL_TYPE" val="2"/>
  <p:tag name="KSO_WM_TEMPLATE_ASSEMBLE_XID" val="60656e7a4054ed1e2fb7f9a0"/>
  <p:tag name="KSO_WM_TEMPLATE_ASSEMBLE_GROUPID" val="60656e7a4054ed1e2fb7f9a0"/>
  <p:tag name="WM_BEAUTIFY_ZORDER_FLAG_TAG" val="7"/>
</p:tagLst>
</file>

<file path=ppt/tags/tag20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206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4:31&quot;,&quot;maxSize&quot;:{&quot;size1&quot;:20},&quot;minSize&quot;:{&quot;size1&quot;:11.2},&quot;normalSize&quot;:{&quot;size1&quot;:11.2},&quot;subLayout&quot;:[{&quot;id&quot;:&quot;2025-07-18T21:44:31&quot;,&quot;margin&quot;:{&quot;bottom&quot;:0.025999998673796654,&quot;left&quot;:1.2699999809265137,&quot;right&quot;:1.2699999809265137,&quot;top&quot;:0.4230000376701355},&quot;type&quot;:0},{&quot;id&quot;:&quot;2025-07-18T21:44:3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0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0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1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1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213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4:31&quot;,&quot;maxSize&quot;:{&quot;size1&quot;:20},&quot;minSize&quot;:{&quot;size1&quot;:11.2},&quot;normalSize&quot;:{&quot;size1&quot;:11.2},&quot;subLayout&quot;:[{&quot;id&quot;:&quot;2025-07-18T21:44:31&quot;,&quot;margin&quot;:{&quot;bottom&quot;:0.025999998673796654,&quot;left&quot;:1.2699999809265137,&quot;right&quot;:1.2699999809265137,&quot;top&quot;:0.4230000376701355},&quot;type&quot;:0},{&quot;id&quot;:&quot;2025-07-18T21:44:3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1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1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1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1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604_1*f*1"/>
  <p:tag name="KSO_WM_TEMPLATE_CATEGORY" val="diagram"/>
  <p:tag name="KSO_WM_TEMPLATE_INDEX" val="2020860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88"/>
  <p:tag name="KSO_WM_UNIT_SHOW_EDIT_AREA_INDICATION" val="1"/>
  <p:tag name="KSO_WM_CHIP_GROUPID" val="5e6b05596848fb12bee65ac8"/>
  <p:tag name="KSO_WM_CHIP_XID" val="5e6b05596848fb12bee65aca"/>
  <p:tag name="KSO_WM_UNIT_DEC_AREA_ID" val="5557aaf2e9bc4b2499ccf5d271336ab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f7d2160ef064691979e787d147d2e4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7a4054ed1e2fb7f9a0"/>
  <p:tag name="KSO_WM_TEMPLATE_ASSEMBLE_GROUPID" val="60656e7a4054ed1e2fb7f9a0"/>
  <p:tag name="WM_BEAUTIFY_ZORDER_FLAG_TAG" val="8"/>
</p:tagLst>
</file>

<file path=ppt/tags/tag22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4:31&quot;,&quot;maxSize&quot;:{&quot;size1&quot;:20},&quot;minSize&quot;:{&quot;size1&quot;:11.2},&quot;normalSize&quot;:{&quot;size1&quot;:11.2},&quot;subLayout&quot;:[{&quot;id&quot;:&quot;2025-07-18T21:44:31&quot;,&quot;margin&quot;:{&quot;bottom&quot;:0.025999998673796654,&quot;left&quot;:1.2699999809265137,&quot;right&quot;:1.2699999809265137,&quot;top&quot;:0.4230000376701355},&quot;type&quot;:0},{&quot;id&quot;:&quot;2025-07-18T21:44:31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2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2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2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2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561_1*f*1"/>
  <p:tag name="KSO_WM_TEMPLATE_CATEGORY" val="diagram"/>
  <p:tag name="KSO_WM_TEMPLATE_INDEX" val="20212561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6"/>
  <p:tag name="KSO_WM_UNIT_SHOW_EDIT_AREA_INDICATION" val="1"/>
  <p:tag name="KSO_WM_CHIP_GROUPID" val="5e6b05596848fb12bee65ac8"/>
  <p:tag name="KSO_WM_CHIP_XID" val="5e6b05596848fb12bee65aca"/>
  <p:tag name="KSO_WM_UNIT_DEC_AREA_ID" val="b9c175a8ddcd477e804335d4fb903c4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4c8db3030bba46c0af0a67d84090b5d9"/>
  <p:tag name="KSO_WM_UNIT_TEXT_FILL_FORE_SCHEMECOLOR_INDEX_BRIGHTNESS" val="0.25"/>
  <p:tag name="KSO_WM_UNIT_TEXT_FILL_FORE_SCHEMECOLOR_INDEX" val="13"/>
  <p:tag name="KSO_WM_UNIT_TEXT_FILL_TYPE" val="1"/>
  <p:tag name="KSO_WM_TEMPLATE_ASSEMBLE_XID" val="60656f514054ed1e2fb807b8"/>
  <p:tag name="KSO_WM_TEMPLATE_ASSEMBLE_GROUPID" val="60656f514054ed1e2fb807b8"/>
  <p:tag name="WM_BEAUTIFY_ZORDER_FLAG_TAG" val="4"/>
</p:tagLst>
</file>

<file path=ppt/tags/tag228.xml><?xml version="1.0" encoding="utf-8"?>
<p:tagLst xmlns:p="http://schemas.openxmlformats.org/presentationml/2006/main">
  <p:tag name="KSO_WM_UNIT_VALUE" val="1184*1184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2561_1*d*1"/>
  <p:tag name="KSO_WM_TEMPLATE_CATEGORY" val="diagram"/>
  <p:tag name="KSO_WM_TEMPLATE_INDEX" val="20212561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51a40de90eed4b8885a2d7a040512b3f"/>
  <p:tag name="KSO_WM_UNIT_DECORATE_INFO" val="{&quot;ReferentInfo&quot;:{&quot;Id&quot;:&quot;slide&quot;,&quot;X&quot;:{&quot;Pos&quot;:1},&quot;Y&quot;:{&quot;Pos&quot;:1}},&quot;DecorateInfoX&quot;:{&quot;Pos&quot;:0,&quot;IsAbs&quot;:false},&quot;DecorateInfoY&quot;:{&quot;Pos&quot;:1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1e46be13ccd943f1847fbee7e11e472e"/>
  <p:tag name="KSO_WM_UNIT_PLACING_PICTURE" val="1e46be13ccd943f1847fbee7e11e472e"/>
  <p:tag name="KSO_WM_TEMPLATE_ASSEMBLE_XID" val="60656f514054ed1e2fb807b8"/>
  <p:tag name="KSO_WM_TEMPLATE_ASSEMBLE_GROUPID" val="60656f514054ed1e2fb807b8"/>
  <p:tag name="WM_BEAUTIFY_ZORDER_FLAG_TAG" val="5"/>
</p:tagLst>
</file>

<file path=ppt/tags/tag229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4:32&quot;,&quot;maxSize&quot;:{&quot;size1&quot;:20},&quot;minSize&quot;:{&quot;size1&quot;:11.2},&quot;normalSize&quot;:{&quot;size1&quot;:11.2},&quot;subLayout&quot;:[{&quot;id&quot;:&quot;2025-07-18T21:44:32&quot;,&quot;margin&quot;:{&quot;bottom&quot;:0.025999998673796654,&quot;left&quot;:1.2699999809265137,&quot;right&quot;:1.2699999809265137,&quot;top&quot;:0.4230000376701355},&quot;type&quot;:0},{&quot;id&quot;:&quot;2025-07-18T21:44:3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3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3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3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561_1*f*1"/>
  <p:tag name="KSO_WM_TEMPLATE_CATEGORY" val="diagram"/>
  <p:tag name="KSO_WM_TEMPLATE_INDEX" val="20212561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6"/>
  <p:tag name="KSO_WM_UNIT_SHOW_EDIT_AREA_INDICATION" val="1"/>
  <p:tag name="KSO_WM_CHIP_GROUPID" val="5e6b05596848fb12bee65ac8"/>
  <p:tag name="KSO_WM_CHIP_XID" val="5e6b05596848fb12bee65aca"/>
  <p:tag name="KSO_WM_UNIT_DEC_AREA_ID" val="b9c175a8ddcd477e804335d4fb903c4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4c8db3030bba46c0af0a67d84090b5d9"/>
  <p:tag name="KSO_WM_UNIT_TEXT_FILL_FORE_SCHEMECOLOR_INDEX_BRIGHTNESS" val="0.25"/>
  <p:tag name="KSO_WM_UNIT_TEXT_FILL_FORE_SCHEMECOLOR_INDEX" val="13"/>
  <p:tag name="KSO_WM_UNIT_TEXT_FILL_TYPE" val="1"/>
  <p:tag name="KSO_WM_TEMPLATE_ASSEMBLE_XID" val="60656f514054ed1e2fb807b8"/>
  <p:tag name="KSO_WM_TEMPLATE_ASSEMBLE_GROUPID" val="60656f514054ed1e2fb807b8"/>
  <p:tag name="WM_BEAUTIFY_ZORDER_FLAG_TAG" val="4"/>
</p:tagLst>
</file>

<file path=ppt/tags/tag236.xml><?xml version="1.0" encoding="utf-8"?>
<p:tagLst xmlns:p="http://schemas.openxmlformats.org/presentationml/2006/main">
  <p:tag name="KSO_WM_UNIT_VALUE" val="1227*1396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3581_1*d*1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b6eec6e5bda24618bc31c4b045aebc3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15a91bbb88e47828918a7942e874194"/>
  <p:tag name="KSO_WM_UNIT_PLACING_PICTURE" val="d15a91bbb88e47828918a7942e874194"/>
  <p:tag name="KSO_WM_TEMPLATE_ASSEMBLE_XID" val="6130c4e18b5cc6c91112a5a1"/>
  <p:tag name="KSO_WM_TEMPLATE_ASSEMBLE_GROUPID" val="6130c4e18b5cc6c91112a5a1"/>
  <p:tag name="WM_BEAUTIFY_ZORDER_FLAG_TAG" val="6"/>
</p:tagLst>
</file>

<file path=ppt/tags/tag23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4:32&quot;,&quot;maxSize&quot;:{&quot;size1&quot;:20},&quot;minSize&quot;:{&quot;size1&quot;:11.2},&quot;normalSize&quot;:{&quot;size1&quot;:11.2},&quot;subLayout&quot;:[{&quot;id&quot;:&quot;2025-07-18T21:44:32&quot;,&quot;margin&quot;:{&quot;bottom&quot;:0.025999998673796654,&quot;left&quot;:1.2699999809265137,&quot;right&quot;:1.2699999809265137,&quot;top&quot;:0.4230000376701355},&quot;type&quot;:0},{&quot;id&quot;:&quot;2025-07-18T21:44:3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3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3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4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3581_1*i*2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91f83280a6fb48f49c2d8aa41bc8a8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700fca747e3ea6e292926b"/>
  <p:tag name="KSO_WM_CHIP_XID" val="5f700fca747e3ea6e292926c"/>
  <p:tag name="KSO_WM_TEMPLATE_ASSEMBLE_XID" val="6130c4e18b5cc6c91112a5a1"/>
  <p:tag name="KSO_WM_TEMPLATE_ASSEMBLE_GROUPID" val="6130c4e18b5cc6c91112a5a1"/>
  <p:tag name="WM_BEAUTIFY_ZORDER_FLAG_TAG" val="4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3581_1*i*3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SM_LIMIT_TYPE" val="2"/>
  <p:tag name="KSO_WM_CHIP_GROUPID" val="5f700fca747e3ea6e292926b"/>
  <p:tag name="KSO_WM_CHIP_XID" val="5f700fca747e3ea6e292926c"/>
  <p:tag name="KSO_WM_UNIT_LINE_FORE_SCHEMECOLOR_INDEX_BRIGHTNESS" val="-0.15"/>
  <p:tag name="KSO_WM_UNIT_LINE_FORE_SCHEMECOLOR_INDEX" val="16"/>
  <p:tag name="KSO_WM_UNIT_LINE_FILL_TYPE" val="2"/>
  <p:tag name="KSO_WM_TEMPLATE_ASSEMBLE_XID" val="6130c4e18b5cc6c91112a5a1"/>
  <p:tag name="KSO_WM_TEMPLATE_ASSEMBLE_GROUPID" val="6130c4e18b5cc6c91112a5a1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3581_1*i*4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SM_LIMIT_TYPE" val="2"/>
  <p:tag name="KSO_WM_CHIP_GROUPID" val="5f700fca747e3ea6e292926b"/>
  <p:tag name="KSO_WM_CHIP_XID" val="5f700fca747e3ea6e292926c"/>
  <p:tag name="KSO_WM_UNIT_LINE_FORE_SCHEMECOLOR_INDEX_BRIGHTNESS" val="-0.15"/>
  <p:tag name="KSO_WM_UNIT_LINE_FORE_SCHEMECOLOR_INDEX" val="16"/>
  <p:tag name="KSO_WM_UNIT_LINE_FILL_TYPE" val="2"/>
  <p:tag name="KSO_WM_TEMPLATE_ASSEMBLE_XID" val="6130c4e18b5cc6c91112a5a1"/>
  <p:tag name="KSO_WM_TEMPLATE_ASSEMBLE_GROUPID" val="6130c4e18b5cc6c91112a5a1"/>
</p:tagLst>
</file>

<file path=ppt/tags/tag24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581_1*f*1"/>
  <p:tag name="KSO_WM_TEMPLATE_CATEGORY" val="diagram"/>
  <p:tag name="KSO_WM_TEMPLATE_INDEX" val="20213581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20"/>
  <p:tag name="KSO_WM_UNIT_SHOW_EDIT_AREA_INDICATION" val="1"/>
  <p:tag name="KSO_WM_CHIP_GROUPID" val="5e6b05596848fb12bee65ac8"/>
  <p:tag name="KSO_WM_CHIP_XID" val="5e6b05596848fb12bee65aca"/>
  <p:tag name="KSO_WM_UNIT_DEC_AREA_ID" val="6a4f31af155343ada46da67e9fcf170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63278fa142474d7fb91bcb8d636d849d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130c4e18b5cc6c91112a5a1"/>
  <p:tag name="KSO_WM_TEMPLATE_ASSEMBLE_GROUPID" val="6130c4e18b5cc6c91112a5a1"/>
  <p:tag name="WM_BEAUTIFY_ZORDER_FLAG_TAG" val="5"/>
</p:tagLst>
</file>

<file path=ppt/tags/tag24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4:32&quot;,&quot;maxSize&quot;:{&quot;size1&quot;:20},&quot;minSize&quot;:{&quot;size1&quot;:11.2},&quot;normalSize&quot;:{&quot;size1&quot;:11.2},&quot;subLayout&quot;:[{&quot;id&quot;:&quot;2025-07-18T21:44:32&quot;,&quot;margin&quot;:{&quot;bottom&quot;:0.025999998673796654,&quot;left&quot;:1.2699999809265137,&quot;right&quot;:1.2699999809265137,&quot;top&quot;:0.4230000376701355},&quot;type&quot;:0},{&quot;id&quot;:&quot;2025-07-18T21:44:3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4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4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5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7586_1*i*1"/>
  <p:tag name="KSO_WM_TEMPLATE_CATEGORY" val="diagram"/>
  <p:tag name="KSO_WM_TEMPLATE_INDEX" val="20207586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ReferentInfo&quot;:{&quot;Id&quot;:&quot;slide&quot;,&quot;X&quot;:{&quot;Pos&quot;:2},&quot;Y&quot;:{&quot;Pos&quot;:2}},&quot;DecorateInfoX&quot;:{&quot;Pos&quot;:2,&quot;IsAbs&quot;:false},&quot;DecorateInfoY&quot;:{&quot;Pos&quot;:2,&quot;IsAbs&quot;:false},&quot;DecorateInfoW&quot;:{&quot;IsAbs&quot;:false},&quot;DecorateInfoH&quot;:{&quot;IsAbs&quot;:false},&quot;whChangeMode&quot;:1}"/>
  <p:tag name="KSO_WM_UNIT_DEC_AREA_ID" val="6b771f22b5724ffa90a866b49ead7904"/>
  <p:tag name="KSO_WM_CHIP_GROUPID" val="5e9d7803dc741d3f2d9ea5bb"/>
  <p:tag name="KSO_WM_CHIP_XID" val="5e99803bdade925159b52637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294"/>
  <p:tag name="KSO_WM_TEMPLATE_ASSEMBLE_XID" val="60656e6c4054ed1e2fb7f876"/>
  <p:tag name="KSO_WM_TEMPLATE_ASSEMBLE_GROUPID" val="60656e6c4054ed1e2fb7f876"/>
  <p:tag name="WM_BEAUTIFY_ZORDER_FLAG_TAG" val="3"/>
</p:tagLst>
</file>

<file path=ppt/tags/tag25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586_1*f*1"/>
  <p:tag name="KSO_WM_TEMPLATE_CATEGORY" val="diagram"/>
  <p:tag name="KSO_WM_TEMPLATE_INDEX" val="20207586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2"/>
  <p:tag name="KSO_WM_UNIT_SHOW_EDIT_AREA_INDICATION" val="1"/>
  <p:tag name="KSO_WM_CHIP_GROUPID" val="5e6b05596848fb12bee65ac8"/>
  <p:tag name="KSO_WM_CHIP_XID" val="5e6b05596848fb12bee65aca"/>
  <p:tag name="KSO_WM_UNIT_DEC_AREA_ID" val="4c53578b8ec740e8b0fca09dfc74656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e08b3f3f60214323b9f4660b438bba31"/>
  <p:tag name="KSO_WM_UNIT_TEXT_FILL_FORE_SCHEMECOLOR_INDEX_BRIGHTNESS" val="0.25"/>
  <p:tag name="KSO_WM_UNIT_TEXT_FILL_FORE_SCHEMECOLOR_INDEX" val="13"/>
  <p:tag name="KSO_WM_UNIT_TEXT_FILL_TYPE" val="1"/>
  <p:tag name="KSO_WM_TEMPLATE_ASSEMBLE_XID" val="60656e6c4054ed1e2fb7f876"/>
  <p:tag name="KSO_WM_TEMPLATE_ASSEMBLE_GROUPID" val="60656e6c4054ed1e2fb7f876"/>
  <p:tag name="WM_BEAUTIFY_ZORDER_FLAG_TAG" val="5"/>
</p:tagLst>
</file>

<file path=ppt/tags/tag255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4:32&quot;,&quot;maxSize&quot;:{&quot;size1&quot;:20},&quot;minSize&quot;:{&quot;size1&quot;:11.2},&quot;normalSize&quot;:{&quot;size1&quot;:11.2},&quot;subLayout&quot;:[{&quot;id&quot;:&quot;2025-07-18T21:44:32&quot;,&quot;margin&quot;:{&quot;bottom&quot;:0.025999998673796654,&quot;left&quot;:1.2699999809265137,&quot;right&quot;:1.2699999809265137,&quot;top&quot;:0.4230000376701355},&quot;type&quot;:0},{&quot;id&quot;:&quot;2025-07-18T21:44:3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5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5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6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969_1*f*1"/>
  <p:tag name="KSO_WM_TEMPLATE_CATEGORY" val="diagram"/>
  <p:tag name="KSO_WM_TEMPLATE_INDEX" val="2021296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30"/>
  <p:tag name="KSO_WM_UNIT_SHOW_EDIT_AREA_INDICATION" val="1"/>
  <p:tag name="KSO_WM_CHIP_GROUPID" val="5e6b05596848fb12bee65ac8"/>
  <p:tag name="KSO_WM_CHIP_XID" val="5e6b05596848fb12bee65aca"/>
  <p:tag name="KSO_WM_UNIT_DEC_AREA_ID" val="5188a8fefcbf4cf69b621b178e80c34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60c5adc76f74d6b93bb1a8733754095"/>
  <p:tag name="KSO_WM_UNIT_TEXT_FILL_FORE_SCHEMECOLOR_INDEX_BRIGHTNESS" val="0.25"/>
  <p:tag name="KSO_WM_UNIT_TEXT_FILL_FORE_SCHEMECOLOR_INDEX" val="13"/>
  <p:tag name="KSO_WM_UNIT_TEXT_FILL_TYPE" val="1"/>
  <p:tag name="KSO_WM_TEMPLATE_ASSEMBLE_XID" val="6130c4e0c26b0a66a1c57d00"/>
  <p:tag name="KSO_WM_TEMPLATE_ASSEMBLE_GROUPID" val="6130c4e0c26b0a66a1c57d00"/>
  <p:tag name="WM_BEAUTIFY_ZORDER_FLAG_TAG" val="5"/>
</p:tagLst>
</file>

<file path=ppt/tags/tag262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4:32&quot;,&quot;maxSize&quot;:{&quot;size1&quot;:20},&quot;minSize&quot;:{&quot;size1&quot;:11.2},&quot;normalSize&quot;:{&quot;size1&quot;:11.2},&quot;subLayout&quot;:[{&quot;id&quot;:&quot;2025-07-18T21:44:32&quot;,&quot;margin&quot;:{&quot;bottom&quot;:0.025999998673796654,&quot;left&quot;:1.2699999809265137,&quot;right&quot;:1.2699999809265137,&quot;top&quot;:0.4230000376701355},&quot;type&quot;:0},{&quot;id&quot;:&quot;2025-07-18T21:44:3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6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6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6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6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969_1*f*1"/>
  <p:tag name="KSO_WM_TEMPLATE_CATEGORY" val="diagram"/>
  <p:tag name="KSO_WM_TEMPLATE_INDEX" val="2021296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30"/>
  <p:tag name="KSO_WM_UNIT_SHOW_EDIT_AREA_INDICATION" val="1"/>
  <p:tag name="KSO_WM_CHIP_GROUPID" val="5e6b05596848fb12bee65ac8"/>
  <p:tag name="KSO_WM_CHIP_XID" val="5e6b05596848fb12bee65aca"/>
  <p:tag name="KSO_WM_UNIT_DEC_AREA_ID" val="5188a8fefcbf4cf69b621b178e80c34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60c5adc76f74d6b93bb1a8733754095"/>
  <p:tag name="KSO_WM_UNIT_TEXT_FILL_FORE_SCHEMECOLOR_INDEX_BRIGHTNESS" val="0.25"/>
  <p:tag name="KSO_WM_UNIT_TEXT_FILL_FORE_SCHEMECOLOR_INDEX" val="13"/>
  <p:tag name="KSO_WM_UNIT_TEXT_FILL_TYPE" val="1"/>
  <p:tag name="KSO_WM_TEMPLATE_ASSEMBLE_XID" val="6130c4e0c26b0a66a1c57d00"/>
  <p:tag name="KSO_WM_TEMPLATE_ASSEMBLE_GROUPID" val="6130c4e0c26b0a66a1c57d00"/>
  <p:tag name="WM_BEAUTIFY_ZORDER_FLAG_TAG" val="5"/>
</p:tagLst>
</file>

<file path=ppt/tags/tag269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4:32&quot;,&quot;maxSize&quot;:{&quot;size1&quot;:20},&quot;minSize&quot;:{&quot;size1&quot;:11.2},&quot;normalSize&quot;:{&quot;size1&quot;:11.2},&quot;subLayout&quot;:[{&quot;id&quot;:&quot;2025-07-18T21:44:32&quot;,&quot;margin&quot;:{&quot;bottom&quot;:0.025999998673796654,&quot;left&quot;:1.2699999809265137,&quot;right&quot;:1.2699999809265137,&quot;top&quot;:0.4230000376701355},&quot;type&quot;:0},{&quot;id&quot;:&quot;2025-07-18T21:44:3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7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27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27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969_1*f*1"/>
  <p:tag name="KSO_WM_TEMPLATE_CATEGORY" val="diagram"/>
  <p:tag name="KSO_WM_TEMPLATE_INDEX" val="2021296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30"/>
  <p:tag name="KSO_WM_UNIT_SHOW_EDIT_AREA_INDICATION" val="1"/>
  <p:tag name="KSO_WM_CHIP_GROUPID" val="5e6b05596848fb12bee65ac8"/>
  <p:tag name="KSO_WM_CHIP_XID" val="5e6b05596848fb12bee65aca"/>
  <p:tag name="KSO_WM_UNIT_DEC_AREA_ID" val="5188a8fefcbf4cf69b621b178e80c34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60c5adc76f74d6b93bb1a8733754095"/>
  <p:tag name="KSO_WM_UNIT_TEXT_FILL_FORE_SCHEMECOLOR_INDEX_BRIGHTNESS" val="0.25"/>
  <p:tag name="KSO_WM_UNIT_TEXT_FILL_FORE_SCHEMECOLOR_INDEX" val="13"/>
  <p:tag name="KSO_WM_UNIT_TEXT_FILL_TYPE" val="1"/>
  <p:tag name="KSO_WM_TEMPLATE_ASSEMBLE_XID" val="6130c4e0c26b0a66a1c57d00"/>
  <p:tag name="KSO_WM_TEMPLATE_ASSEMBLE_GROUPID" val="6130c4e0c26b0a66a1c57d00"/>
  <p:tag name="WM_BEAUTIFY_ZORDER_FLAG_TAG" val="5"/>
</p:tagLst>
</file>

<file path=ppt/tags/tag276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4:32&quot;,&quot;maxSize&quot;:{&quot;size1&quot;:20},&quot;minSize&quot;:{&quot;size1&quot;:11.2},&quot;normalSize&quot;:{&quot;size1&quot;:11.2},&quot;subLayout&quot;:[{&quot;id&quot;:&quot;2025-07-18T21:44:32&quot;,&quot;margin&quot;:{&quot;bottom&quot;:0.025999998673796654,&quot;left&quot;:1.2699999809265137,&quot;right&quot;:1.2699999809265137,&quot;top&quot;:0.4230000376701355},&quot;type&quot;:0},{&quot;id&quot;:&quot;2025-07-18T21:44:3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7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7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28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282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4:32&quot;,&quot;maxSize&quot;:{&quot;size1&quot;:20},&quot;minSize&quot;:{&quot;size1&quot;:11.2},&quot;normalSize&quot;:{&quot;size1&quot;:11.2},&quot;subLayout&quot;:[{&quot;id&quot;:&quot;2025-07-18T21:44:32&quot;,&quot;margin&quot;:{&quot;bottom&quot;:0.025999998673796654,&quot;left&quot;:1.2699999809265137,&quot;right&quot;:1.2699999809265137,&quot;top&quot;:0.4230000376701355},&quot;type&quot;:0},{&quot;id&quot;:&quot;2025-07-18T21:44:3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28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28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4:32&quot;,&quot;maxSize&quot;:{&quot;size1&quot;:20},&quot;minSize&quot;:{&quot;size1&quot;:11.2},&quot;normalSize&quot;:{&quot;size1&quot;:11.2},&quot;subLayout&quot;:[{&quot;id&quot;:&quot;2025-07-18T21:44:32&quot;,&quot;margin&quot;:{&quot;bottom&quot;:0.025999998673796654,&quot;left&quot;:1.2699999809265137,&quot;right&quot;:1.2699999809265137,&quot;top&quot;:0.4230000376701355},&quot;type&quot;:0},{&quot;id&quot;:&quot;2025-07-18T21:44:3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8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29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294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4:32&quot;,&quot;maxSize&quot;:{&quot;size1&quot;:20},&quot;minSize&quot;:{&quot;size1&quot;:11.2},&quot;normalSize&quot;:{&quot;size1&quot;:11.2},&quot;subLayout&quot;:[{&quot;id&quot;:&quot;2025-07-18T21:44:32&quot;,&quot;margin&quot;:{&quot;bottom&quot;:0.025999998673796654,&quot;left&quot;:1.2699999809265137,&quot;right&quot;:1.2699999809265137,&quot;top&quot;:0.4230000376701355},&quot;type&quot;:0},{&quot;id&quot;:&quot;2025-07-18T21:44:3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29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9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299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4:32&quot;,&quot;maxSize&quot;:{&quot;size1&quot;:20},&quot;minSize&quot;:{&quot;size1&quot;:11.2},&quot;normalSize&quot;:{&quot;size1&quot;:11.2},&quot;subLayout&quot;:[{&quot;id&quot;:&quot;2025-07-18T21:44:32&quot;,&quot;margin&quot;:{&quot;bottom&quot;:0.025999998673796654,&quot;left&quot;:1.2699999809265137,&quot;right&quot;:1.2699999809265137,&quot;top&quot;:0.4230000376701355},&quot;type&quot;:0},{&quot;id&quot;:&quot;2025-07-18T21:44:3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0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0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30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306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4:32&quot;,&quot;maxSize&quot;:{&quot;size1&quot;:20},&quot;minSize&quot;:{&quot;size1&quot;:11.2},&quot;normalSize&quot;:{&quot;size1&quot;:11.2},&quot;subLayout&quot;:[{&quot;id&quot;:&quot;2025-07-18T21:44:32&quot;,&quot;margin&quot;:{&quot;bottom&quot;:0.025999998673796654,&quot;left&quot;:1.2699999809265137,&quot;right&quot;:1.2699999809265137,&quot;top&quot;:0.4230000376701355},&quot;type&quot;:0},{&quot;id&quot;:&quot;2025-07-18T21:44:3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0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0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31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312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4:32&quot;,&quot;maxSize&quot;:{&quot;size1&quot;:20},&quot;minSize&quot;:{&quot;size1&quot;:11.2},&quot;normalSize&quot;:{&quot;size1&quot;:11.2},&quot;subLayout&quot;:[{&quot;id&quot;:&quot;2025-07-18T21:44:32&quot;,&quot;margin&quot;:{&quot;bottom&quot;:0.025999998673796654,&quot;left&quot;:1.2699999809265137,&quot;right&quot;:1.2699999809265137,&quot;top&quot;:0.4230000376701355},&quot;type&quot;:0},{&quot;id&quot;:&quot;2025-07-18T21:44:32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31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315.xml><?xml version="1.0" encoding="utf-8"?>
<p:tagLst xmlns:p="http://schemas.openxmlformats.org/presentationml/2006/main">
  <p:tag name="KSO_WM_BEAUTIFY_FLAG" val="#wm#"/>
  <p:tag name="KSO_WM_TEMPLATE_CATEGORY" val="diagram"/>
  <p:tag name="KSO_WM_TEMPLATE_INDEX" val="20220058"/>
</p:tagLst>
</file>

<file path=ppt/tags/tag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31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318.xml><?xml version="1.0" encoding="utf-8"?>
<p:tagLst xmlns:p="http://schemas.openxmlformats.org/presentationml/2006/main">
  <p:tag name="KSO_WM_BEAUTIFY_FLAG" val="#wm#"/>
  <p:tag name="KSO_WM_TEMPLATE_CATEGORY" val="diagram"/>
  <p:tag name="KSO_WM_TEMPLATE_INDEX" val="20220058"/>
</p:tagLst>
</file>

<file path=ppt/tags/tag31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2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2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325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4:33&quot;,&quot;maxSize&quot;:{&quot;size1&quot;:20},&quot;minSize&quot;:{&quot;size1&quot;:11.2},&quot;normalSize&quot;:{&quot;size1&quot;:11.2},&quot;subLayout&quot;:[{&quot;id&quot;:&quot;2025-07-18T21:44:33&quot;,&quot;margin&quot;:{&quot;bottom&quot;:0.025999998673796654,&quot;left&quot;:1.2699999809265137,&quot;right&quot;:1.2699999809265137,&quot;top&quot;:0.4230000376701355},&quot;type&quot;:0},{&quot;id&quot;:&quot;2025-07-18T21:44:33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2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2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3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20210626_1*m_h_i*1_1_1"/>
  <p:tag name="KSO_WM_TEMPLATE_CATEGORY" val="diagram"/>
  <p:tag name="KSO_WM_TEMPLATE_INDEX" val="20210626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5"/>
  <p:tag name="KSO_WM_UNIT_TEXT_FILL_TYPE" val="1"/>
  <p:tag name="KSO_WM_DIAGRAM_VIRTUALLY_FRAME" val="{&quot;height&quot;:357.0561417322835,&quot;left&quot;:116.05582677165356,&quot;top&quot;:127.50488188976378,&quot;width&quot;:737.3037795275588}"/>
</p:tagLst>
</file>

<file path=ppt/tags/tag3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"/>
  <p:tag name="KSO_WM_UNIT_ID" val="diagram20210626_1*m_h_i*1_1_2"/>
  <p:tag name="KSO_WM_TEMPLATE_CATEGORY" val="diagram"/>
  <p:tag name="KSO_WM_TEMPLATE_INDEX" val="20210626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5"/>
  <p:tag name="KSO_WM_UNIT_LINE_FILL_TYPE" val="2"/>
  <p:tag name="KSO_WM_DIAGRAM_VIRTUALLY_FRAME" val="{&quot;height&quot;:357.0561417322835,&quot;left&quot;:116.05582677165356,&quot;top&quot;:127.50488188976378,&quot;width&quot;:737.3037795275588}"/>
</p:tagLst>
</file>

<file path=ppt/tags/tag3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"/>
  <p:tag name="KSO_WM_UNIT_ID" val="diagram20210626_1*m_h_i*1_1_3"/>
  <p:tag name="KSO_WM_TEMPLATE_CATEGORY" val="diagram"/>
  <p:tag name="KSO_WM_TEMPLATE_INDEX" val="20210626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57.0561417322835,&quot;left&quot;:116.05582677165356,&quot;top&quot;:127.50488188976378,&quot;width&quot;:737.3037795275588}"/>
</p:tagLst>
</file>

<file path=ppt/tags/tag3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4"/>
  <p:tag name="KSO_WM_UNIT_ID" val="diagram20210626_1*m_h_i*1_1_4"/>
  <p:tag name="KSO_WM_TEMPLATE_CATEGORY" val="diagram"/>
  <p:tag name="KSO_WM_TEMPLATE_INDEX" val="20210626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57.0561417322835,&quot;left&quot;:116.05582677165356,&quot;top&quot;:127.50488188976378,&quot;width&quot;:737.3037795275588}"/>
</p:tagLst>
</file>

<file path=ppt/tags/tag335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1_1"/>
  <p:tag name="KSO_WM_UNIT_ID" val="diagram20210626_1*m_h_a*1_1_1"/>
  <p:tag name="KSO_WM_TEMPLATE_CATEGORY" val="diagram"/>
  <p:tag name="KSO_WM_TEMPLATE_INDEX" val="20210626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5"/>
  <p:tag name="KSO_WM_UNIT_TEXT_FILL_TYPE" val="1"/>
  <p:tag name="KSO_WM_DIAGRAM_VIRTUALLY_FRAME" val="{&quot;height&quot;:357.0561417322835,&quot;left&quot;:116.05582677165356,&quot;top&quot;:127.50488188976378,&quot;width&quot;:737.3037795275588}"/>
</p:tagLst>
</file>

<file path=ppt/tags/tag336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1_1"/>
  <p:tag name="KSO_WM_UNIT_ID" val="diagram20210626_1*m_h_f*1_1_1"/>
  <p:tag name="KSO_WM_TEMPLATE_CATEGORY" val="diagram"/>
  <p:tag name="KSO_WM_TEMPLATE_INDEX" val="20210626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57.0561417322835,&quot;left&quot;:116.05582677165356,&quot;top&quot;:127.50488188976378,&quot;width&quot;:737.3037795275588}"/>
</p:tagLst>
</file>

<file path=ppt/tags/tag3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"/>
  <p:tag name="KSO_WM_UNIT_ID" val="diagram20210626_1*m_h_i*1_2_1"/>
  <p:tag name="KSO_WM_TEMPLATE_CATEGORY" val="diagram"/>
  <p:tag name="KSO_WM_TEMPLATE_INDEX" val="20210626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6"/>
  <p:tag name="KSO_WM_UNIT_TEXT_FILL_TYPE" val="1"/>
  <p:tag name="KSO_WM_DIAGRAM_VIRTUALLY_FRAME" val="{&quot;height&quot;:357.0561417322835,&quot;left&quot;:116.05582677165356,&quot;top&quot;:127.50488188976378,&quot;width&quot;:737.3037795275588}"/>
</p:tagLst>
</file>

<file path=ppt/tags/tag3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"/>
  <p:tag name="KSO_WM_UNIT_ID" val="diagram20210626_1*m_h_i*1_2_2"/>
  <p:tag name="KSO_WM_TEMPLATE_CATEGORY" val="diagram"/>
  <p:tag name="KSO_WM_TEMPLATE_INDEX" val="20210626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6"/>
  <p:tag name="KSO_WM_UNIT_LINE_FILL_TYPE" val="2"/>
  <p:tag name="KSO_WM_DIAGRAM_VIRTUALLY_FRAME" val="{&quot;height&quot;:357.0561417322835,&quot;left&quot;:116.05582677165356,&quot;top&quot;:127.50488188976378,&quot;width&quot;:737.3037795275588}"/>
</p:tagLst>
</file>

<file path=ppt/tags/tag3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"/>
  <p:tag name="KSO_WM_UNIT_ID" val="diagram20210626_1*m_h_i*1_2_3"/>
  <p:tag name="KSO_WM_TEMPLATE_CATEGORY" val="diagram"/>
  <p:tag name="KSO_WM_TEMPLATE_INDEX" val="20210626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57.0561417322835,&quot;left&quot;:116.05582677165356,&quot;top&quot;:127.50488188976378,&quot;width&quot;:737.3037795275588}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4"/>
  <p:tag name="KSO_WM_UNIT_ID" val="diagram20210626_1*m_h_i*1_2_4"/>
  <p:tag name="KSO_WM_TEMPLATE_CATEGORY" val="diagram"/>
  <p:tag name="KSO_WM_TEMPLATE_INDEX" val="20210626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357.0561417322835,&quot;left&quot;:116.05582677165356,&quot;top&quot;:127.50488188976378,&quot;width&quot;:737.3037795275588}"/>
</p:tagLst>
</file>

<file path=ppt/tags/tag341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2_1"/>
  <p:tag name="KSO_WM_UNIT_ID" val="diagram20210626_1*m_h_a*1_2_1"/>
  <p:tag name="KSO_WM_TEMPLATE_CATEGORY" val="diagram"/>
  <p:tag name="KSO_WM_TEMPLATE_INDEX" val="20210626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6"/>
  <p:tag name="KSO_WM_UNIT_TEXT_FILL_TYPE" val="1"/>
  <p:tag name="KSO_WM_DIAGRAM_VIRTUALLY_FRAME" val="{&quot;height&quot;:357.0561417322835,&quot;left&quot;:116.05582677165356,&quot;top&quot;:127.50488188976378,&quot;width&quot;:737.3037795275588}"/>
</p:tagLst>
</file>

<file path=ppt/tags/tag342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2_1"/>
  <p:tag name="KSO_WM_UNIT_ID" val="diagram20210626_1*m_h_f*1_2_1"/>
  <p:tag name="KSO_WM_TEMPLATE_CATEGORY" val="diagram"/>
  <p:tag name="KSO_WM_TEMPLATE_INDEX" val="20210626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357.0561417322835,&quot;left&quot;:116.05582677165356,&quot;top&quot;:127.50488188976378,&quot;width&quot;:737.3037795275588}"/>
</p:tagLst>
</file>

<file path=ppt/tags/tag343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4:33&quot;,&quot;maxSize&quot;:{&quot;size1&quot;:20},&quot;minSize&quot;:{&quot;size1&quot;:11.2},&quot;normalSize&quot;:{&quot;size1&quot;:11.2},&quot;subLayout&quot;:[{&quot;id&quot;:&quot;2025-07-18T21:44:33&quot;,&quot;margin&quot;:{&quot;bottom&quot;:0.025999998673796654,&quot;left&quot;:1.2699999809265137,&quot;right&quot;:1.2699999809265137,&quot;top&quot;:0.4230000376701355},&quot;type&quot;:0},{&quot;id&quot;:&quot;2025-07-18T21:44:33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44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345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3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348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5"/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34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5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5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5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4"/>
</p:tagLst>
</file>

<file path=ppt/tags/tag355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5:28&quot;,&quot;maxSize&quot;:{&quot;size1&quot;:20},&quot;minSize&quot;:{&quot;size1&quot;:11.2},&quot;normalSize&quot;:{&quot;size1&quot;:11.2},&quot;subLayout&quot;:[{&quot;id&quot;:&quot;2025-07-18T21:45:28&quot;,&quot;margin&quot;:{&quot;bottom&quot;:0.025999998673796654,&quot;left&quot;:1.2699999809265137,&quot;right&quot;:1.2699999809265137,&quot;top&quot;:0.4230000376701355},&quot;type&quot;:0},{&quot;id&quot;:&quot;2025-07-18T21:45:28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5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5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5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6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4"/>
</p:tagLst>
</file>

<file path=ppt/tags/tag362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5:28&quot;,&quot;maxSize&quot;:{&quot;size1&quot;:20},&quot;minSize&quot;:{&quot;size1&quot;:11.2},&quot;normalSize&quot;:{&quot;size1&quot;:11.2},&quot;subLayout&quot;:[{&quot;id&quot;:&quot;2025-07-18T21:45:28&quot;,&quot;margin&quot;:{&quot;bottom&quot;:0.025999998673796654,&quot;left&quot;:1.2699999809265137,&quot;right&quot;:1.2699999809265137,&quot;top&quot;:0.4230000376701355},&quot;type&quot;:0},{&quot;id&quot;:&quot;2025-07-18T21:45:28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6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6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6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6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6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369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5:28&quot;,&quot;maxSize&quot;:{&quot;size1&quot;:20},&quot;minSize&quot;:{&quot;size1&quot;:11.2},&quot;normalSize&quot;:{&quot;size1&quot;:11.2},&quot;subLayout&quot;:[{&quot;id&quot;:&quot;2025-07-18T21:45:28&quot;,&quot;margin&quot;:{&quot;bottom&quot;:0.025999998673796654,&quot;left&quot;:1.2699999809265137,&quot;right&quot;:1.2699999809265137,&quot;top&quot;:0.4230000376701355},&quot;type&quot;:0},{&quot;id&quot;:&quot;2025-07-18T21:45:28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7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7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7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7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376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5:28&quot;,&quot;maxSize&quot;:{&quot;size1&quot;:20},&quot;minSize&quot;:{&quot;size1&quot;:11.2},&quot;normalSize&quot;:{&quot;size1&quot;:11.2},&quot;subLayout&quot;:[{&quot;id&quot;:&quot;2025-07-18T21:45:28&quot;,&quot;margin&quot;:{&quot;bottom&quot;:0.025999998673796654,&quot;left&quot;:1.2699999809265137,&quot;right&quot;:1.2699999809265137,&quot;top&quot;:0.4230000376701355},&quot;type&quot;:0},{&quot;id&quot;:&quot;2025-07-18T21:45:28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7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7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7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81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8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383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5:29&quot;,&quot;maxSize&quot;:{&quot;size1&quot;:20},&quot;minSize&quot;:{&quot;size1&quot;:11.2},&quot;normalSize&quot;:{&quot;size1&quot;:11.2},&quot;subLayout&quot;:[{&quot;id&quot;:&quot;2025-07-18T21:45:29&quot;,&quot;margin&quot;:{&quot;bottom&quot;:0.025999998673796654,&quot;left&quot;:1.2699999809265137,&quot;right&quot;:1.2699999809265137,&quot;top&quot;:0.4230000376701355},&quot;type&quot;:0},{&quot;id&quot;:&quot;2025-07-18T21:45:29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8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8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8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8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5:29&quot;,&quot;maxSize&quot;:{&quot;size1&quot;:20},&quot;minSize&quot;:{&quot;size1&quot;:11.2},&quot;normalSize&quot;:{&quot;size1&quot;:11.2},&quot;subLayout&quot;:[{&quot;id&quot;:&quot;2025-07-18T21:45:29&quot;,&quot;margin&quot;:{&quot;bottom&quot;:0.025999998673796654,&quot;left&quot;:1.2699999809265137,&quot;right&quot;:1.2699999809265137,&quot;top&quot;:0.4230000376701355},&quot;type&quot;:0},{&quot;id&quot;:&quot;2025-07-18T21:45:29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39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39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394.xml><?xml version="1.0" encoding="utf-8"?>
<p:tagLst xmlns:p="http://schemas.openxmlformats.org/presentationml/2006/main">
  <p:tag name="TABLE_ENDDRAG_ORIGIN_RECT" val="767*211"/>
  <p:tag name="TABLE_ENDDRAG_RECT" val="88*236*767*211"/>
  <p:tag name="TABLE_SKINIDX" val="4"/>
  <p:tag name="TABLE_COLORIDX" val="a"/>
</p:tagLst>
</file>

<file path=ppt/tags/tag395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5:29&quot;,&quot;maxSize&quot;:{&quot;size1&quot;:20},&quot;minSize&quot;:{&quot;size1&quot;:11.2},&quot;normalSize&quot;:{&quot;size1&quot;:11.2},&quot;subLayout&quot;:[{&quot;id&quot;:&quot;2025-07-18T21:45:29&quot;,&quot;margin&quot;:{&quot;bottom&quot;:0.025999998673796654,&quot;left&quot;:1.2699999809265137,&quot;right&quot;:1.2699999809265137,&quot;top&quot;:0.4230000376701355},&quot;type&quot;:0},{&quot;id&quot;:&quot;2025-07-18T21:45:29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396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397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3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3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5"/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40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0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0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05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0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407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5:29&quot;,&quot;maxSize&quot;:{&quot;size1&quot;:20},&quot;minSize&quot;:{&quot;size1&quot;:11.2},&quot;normalSize&quot;:{&quot;size1&quot;:11.2},&quot;subLayout&quot;:[{&quot;id&quot;:&quot;2025-07-18T21:45:29&quot;,&quot;margin&quot;:{&quot;bottom&quot;:0.025999998673796654,&quot;left&quot;:1.2699999809265137,&quot;right&quot;:1.2699999809265137,&quot;top&quot;:0.4230000376701355},&quot;type&quot;:0},{&quot;id&quot;:&quot;2025-07-18T21:45:29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0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0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1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1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414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5:29&quot;,&quot;maxSize&quot;:{&quot;size1&quot;:20},&quot;minSize&quot;:{&quot;size1&quot;:11.2},&quot;normalSize&quot;:{&quot;size1&quot;:11.2},&quot;subLayout&quot;:[{&quot;id&quot;:&quot;2025-07-18T21:45:29&quot;,&quot;margin&quot;:{&quot;bottom&quot;:0.025999998673796654,&quot;left&quot;:1.2699999809265137,&quot;right&quot;:1.2699999809265137,&quot;top&quot;:0.4230000376701355},&quot;type&quot;:0},{&quot;id&quot;:&quot;2025-07-18T21:45:29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1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1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1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19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421.xml><?xml version="1.0" encoding="utf-8"?>
<p:tagLst xmlns:p="http://schemas.openxmlformats.org/presentationml/2006/main">
  <p:tag name="TABLE_SKINIDX" val="0"/>
  <p:tag name="TABLE_COLORIDX" val="a"/>
</p:tagLst>
</file>

<file path=ppt/tags/tag422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5:29&quot;,&quot;maxSize&quot;:{&quot;size1&quot;:20},&quot;minSize&quot;:{&quot;size1&quot;:11.2},&quot;normalSize&quot;:{&quot;size1&quot;:11.2},&quot;subLayout&quot;:[{&quot;id&quot;:&quot;2025-07-18T21:45:29&quot;,&quot;margin&quot;:{&quot;bottom&quot;:0.025999998673796654,&quot;left&quot;:1.2699999809265137,&quot;right&quot;:1.2699999809265137,&quot;top&quot;:0.4230000376701355},&quot;type&quot;:0},{&quot;id&quot;:&quot;2025-07-18T21:45:29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23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424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4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4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427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5"/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42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2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32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3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3462bde237c543c58b90892aede91ea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dc8ab5172452436899286f2808371cac"/>
  <p:tag name="KSO_WM_UNIT_TEXT_FILL_FORE_SCHEMECOLOR_INDEX_BRIGHTNESS" val="0.25"/>
  <p:tag name="KSO_WM_UNIT_TEXT_FILL_FORE_SCHEMECOLOR_INDEX" val="13"/>
  <p:tag name="KSO_WM_UNIT_TEXT_FILL_TYPE" val="1"/>
  <p:tag name="KSO_WM_TEMPLATE_ASSEMBLE_XID" val="6130c4e08b5cc6c91112a571"/>
  <p:tag name="KSO_WM_TEMPLATE_ASSEMBLE_GROUPID" val="6130c4e08b5cc6c91112a571"/>
  <p:tag name="WM_BEAUTIFY_ZORDER_FLAG_TAG" val="4"/>
</p:tagLst>
</file>

<file path=ppt/tags/tag434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6:10&quot;,&quot;maxSize&quot;:{&quot;size1&quot;:20},&quot;minSize&quot;:{&quot;size1&quot;:11.2},&quot;normalSize&quot;:{&quot;size1&quot;:11.2},&quot;subLayout&quot;:[{&quot;id&quot;:&quot;2025-07-18T21:46:10&quot;,&quot;margin&quot;:{&quot;bottom&quot;:0.025999998673796654,&quot;left&quot;:1.2699999809265137,&quot;right&quot;:1.2699999809265137,&quot;top&quot;:0.4230000376701355},&quot;type&quot;:0},{&quot;id&quot;:&quot;2025-07-18T21:46:10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3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3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3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39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44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6:10&quot;,&quot;maxSize&quot;:{&quot;size1&quot;:20},&quot;minSize&quot;:{&quot;size1&quot;:11.2},&quot;normalSize&quot;:{&quot;size1&quot;:11.2},&quot;subLayout&quot;:[{&quot;id&quot;:&quot;2025-07-18T21:46:10&quot;,&quot;margin&quot;:{&quot;bottom&quot;:0.025999998673796654,&quot;left&quot;:1.2699999809265137,&quot;right&quot;:1.2699999809265137,&quot;top&quot;:0.4230000376701355},&quot;type&quot;:0},{&quot;id&quot;:&quot;2025-07-18T21:46:10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4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4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4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4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4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44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6:10&quot;,&quot;maxSize&quot;:{&quot;size1&quot;:20},&quot;minSize&quot;:{&quot;size1&quot;:11.2},&quot;normalSize&quot;:{&quot;size1&quot;:11.2},&quot;subLayout&quot;:[{&quot;id&quot;:&quot;2025-07-18T21:46:10&quot;,&quot;margin&quot;:{&quot;bottom&quot;:0.025999998673796654,&quot;left&quot;:1.2699999809265137,&quot;right&quot;:1.2699999809265137,&quot;top&quot;:0.4230000376701355},&quot;type&quot;:0},{&quot;id&quot;:&quot;2025-07-18T21:46:10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49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712_1*a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c070183f6e5044f4bba1de7107ae420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diagram20220712_1*e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DEFAULT_FONT" val="66;72;2"/>
  <p:tag name="KSO_WM_UNIT_BLOCK" val="0"/>
  <p:tag name="KSO_WM_UNIT_SM_LIMIT_TYPE" val="2"/>
  <p:tag name="KSO_WM_UNIT_DEC_AREA_ID" val="1d1ae152b0c2446db6f2923088ba43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TEXT_FILL_FORE_SCHEMECOLOR_INDEX_BRIGHTNESS" val="0.15"/>
  <p:tag name="KSO_WM_UNIT_TEXT_FILL_FORE_SCHEMECOLOR_INDEX" val="13"/>
  <p:tag name="KSO_WM_UNIT_TEXT_FILL_TYPE" val="1"/>
</p:tagLst>
</file>

<file path=ppt/tags/tag4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712_1*i*1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15567fdd8a724876a82cb36dba2fabd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4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20712_1*i*2"/>
  <p:tag name="KSO_WM_TEMPLATE_CATEGORY" val="diagram"/>
  <p:tag name="KSO_WM_TEMPLATE_INDEX" val="20220712"/>
  <p:tag name="KSO_WM_UNIT_LAYERLEVEL" val="1"/>
  <p:tag name="KSO_WM_TAG_VERSION" val="1.0"/>
  <p:tag name="KSO_WM_BEAUTIFY_FLAG" val="#wm#"/>
  <p:tag name="KSO_WM_UNIT_BLOCK" val="0"/>
  <p:tag name="KSO_WM_UNIT_DEC_AREA_ID" val="08a9191f296142fba30bb4bce153f3f1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61849bb8a6a891b1f9dbb863"/>
  <p:tag name="KSO_WM_CHIP_XID" val="61849bb8a6a891b1f9dbb860"/>
  <p:tag name="KSO_WM_UNIT_LINE_FORE_SCHEMECOLOR_INDEX_BRIGHTNESS" val="0"/>
  <p:tag name="KSO_WM_UNIT_LINE_FORE_SCHEMECOLOR_INDEX" val="5"/>
  <p:tag name="KSO_WM_UNIT_LINE_FILL_TYPE" val="2"/>
</p:tagLst>
</file>

<file path=ppt/tags/tag453.xml><?xml version="1.0" encoding="utf-8"?>
<p:tagLst xmlns:p="http://schemas.openxmlformats.org/presentationml/2006/main">
  <p:tag name="KSO_WM_BEAUTIFY_FLAG" val="#wm#"/>
  <p:tag name="KSO_WM_TEMPLATE_CATEGORY" val="custom"/>
  <p:tag name="KSO_WM_TEMPLATE_INDEX" val="20202545"/>
  <p:tag name="KSO_WM_SLIDE_ID" val="custom20202545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45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5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5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</p:tagLst>
</file>

<file path=ppt/tags/tag458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</p:tagLst>
</file>

<file path=ppt/tags/tag4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2759_1*i*1"/>
  <p:tag name="KSO_WM_UNIT_LAYERLEVEL" val="1"/>
  <p:tag name="KSO_WM_TAG_VERSION" val="1.0"/>
  <p:tag name="KSO_WM_BEAUTIFY_FLAG" val="#wm#"/>
  <p:tag name="KSO_WM_UNIT_TYPE" val="i"/>
  <p:tag name="KSO_WM_UNIT_INDEX" val="1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TEMPLATE_CATEGORY" val="diagram"/>
  <p:tag name="KSO_WM_TEMPLATE_INDEX" val="20212759"/>
  <p:tag name="KSO_WM_UNIT_VALUE" val="318"/>
  <p:tag name="KSO_WM_TEMPLATE_ASSEMBLE_XID" val="60656f434054ed1e2fb8068a"/>
  <p:tag name="KSO_WM_TEMPLATE_ASSEMBLE_GROUPID" val="60656f434054ed1e2fb8068a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KSO_WM_UNIT_BLOCK" val="0"/>
  <p:tag name="KSO_WM_UNIT_DEC_AREA_ID" val="62e8a7ef88484c27907bbead105ca5aa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2759_1*i*2"/>
  <p:tag name="KSO_WM_TEMPLATE_CATEGORY" val="diagram"/>
  <p:tag name="KSO_WM_TEMPLATE_INDEX" val="20212759"/>
  <p:tag name="KSO_WM_UNIT_LAYERLEVEL" val="1"/>
  <p:tag name="KSO_WM_TAG_VERSION" val="1.0"/>
  <p:tag name="KSO_WM_BEAUTIFY_FLAG" val="#wm#"/>
  <p:tag name="KSO_WM_UNIT_SM_LIMIT_TYPE" val="2"/>
  <p:tag name="KSO_WM_UNIT_DECORATE_INFO" val="{&quot;ReferentInfo&quot;:{&quot;Id&quot;:&quot;slide&quot;,&quot;X&quot;:{&quot;Pos&quot;:2},&quot;Y&quot;:{&quot;Pos&quot;:2}},&quot;DecorateInfoX&quot;:{&quot;Pos&quot;:2,&quot;IsAbs&quot;:false},&quot;DecorateInfoY&quot;:{&quot;Pos&quot;:2,&quot;IsAbs&quot;:false},&quot;DecorateInfoW&quot;:{&quot;IsAbs&quot;:false},&quot;DecorateInfoH&quot;:{&quot;IsAbs&quot;:false},&quot;whChangeMode&quot;:1}"/>
  <p:tag name="KSO_WM_CHIP_GROUPID" val="5f226a74c4814ce96fb160ea"/>
  <p:tag name="KSO_WM_CHIP_XID" val="5f226a74c4814ce96fb160eb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318"/>
  <p:tag name="KSO_WM_TEMPLATE_ASSEMBLE_XID" val="60656f434054ed1e2fb8068a"/>
  <p:tag name="KSO_WM_TEMPLATE_ASSEMBLE_GROUPID" val="60656f434054ed1e2fb8068a"/>
</p:tagLst>
</file>

<file path=ppt/tags/tag461.xml><?xml version="1.0" encoding="utf-8"?>
<p:tagLst xmlns:p="http://schemas.openxmlformats.org/presentationml/2006/main">
  <p:tag name="KSO_WM_UNIT_BLOCK" val="0"/>
  <p:tag name="KSO_WM_UNIT_DEC_AREA_ID" val="f73bda84c42e4735b3f5d092a816bbc7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2759_1*i*3"/>
  <p:tag name="KSO_WM_TEMPLATE_CATEGORY" val="diagram"/>
  <p:tag name="KSO_WM_TEMPLATE_INDEX" val="20212759"/>
  <p:tag name="KSO_WM_UNIT_LAYERLEVEL" val="1"/>
  <p:tag name="KSO_WM_TAG_VERSION" val="1.0"/>
  <p:tag name="KSO_WM_BEAUTIFY_FLAG" val="#wm#"/>
  <p:tag name="KSO_WM_UNIT_SM_LIMIT_TYPE" val="2"/>
  <p:tag name="KSO_WM_UNIT_DECORATE_INFO" val="{&quot;ReferentInfo&quot;:{&quot;Id&quot;:&quot;slide&quot;,&quot;X&quot;:{&quot;Pos&quot;:2},&quot;Y&quot;:{&quot;Pos&quot;:2}},&quot;DecorateInfoX&quot;:{&quot;Pos&quot;:2,&quot;IsAbs&quot;:false},&quot;DecorateInfoY&quot;:{&quot;Pos&quot;:2,&quot;IsAbs&quot;:false},&quot;DecorateInfoW&quot;:{&quot;IsAbs&quot;:false},&quot;DecorateInfoH&quot;:{&quot;IsAbs&quot;:false},&quot;whChangeMode&quot;:1}"/>
  <p:tag name="KSO_WM_CHIP_GROUPID" val="5f226a74c4814ce96fb160ea"/>
  <p:tag name="KSO_WM_CHIP_XID" val="5f226a74c4814ce96fb160eb"/>
  <p:tag name="KSO_WM_UNIT_FILL_FORE_SCHEMECOLOR_INDEX_BRIGHTNESS" val="0"/>
  <p:tag name="KSO_WM_UNIT_FILL_FORE_SCHEMECOLOR_INDEX" val="14"/>
  <p:tag name="KSO_WM_UNIT_FILL_TYPE" val="1"/>
  <p:tag name="KSO_WM_UNIT_SHADOW_SCHEMECOLOR_INDEX_BRIGHTNESS" val="0"/>
  <p:tag name="KSO_WM_UNIT_SHADOW_SCHEMECOLOR_INDEX" val="13"/>
  <p:tag name="KSO_WM_UNIT_TEXT_FILL_FORE_SCHEMECOLOR_INDEX_BRIGHTNESS" val="0"/>
  <p:tag name="KSO_WM_UNIT_TEXT_FILL_FORE_SCHEMECOLOR_INDEX" val="2"/>
  <p:tag name="KSO_WM_UNIT_TEXT_FILL_TYPE" val="1"/>
  <p:tag name="KSO_WM_UNIT_VALUE" val="494"/>
  <p:tag name="KSO_WM_TEMPLATE_ASSEMBLE_XID" val="60656f434054ed1e2fb8068a"/>
  <p:tag name="KSO_WM_TEMPLATE_ASSEMBLE_GROUPID" val="60656f434054ed1e2fb8068a"/>
</p:tagLst>
</file>

<file path=ppt/tags/tag462.xml><?xml version="1.0" encoding="utf-8"?>
<p:tagLst xmlns:p="http://schemas.openxmlformats.org/presentationml/2006/main">
  <p:tag name="KSO_WM_UNIT_BLOCK" val="0"/>
  <p:tag name="KSO_WM_UNIT_DEC_AREA_ID" val="69bd12f14aa74ace9c6c03891def0a09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2759_1*i*4"/>
  <p:tag name="KSO_WM_TEMPLATE_CATEGORY" val="diagram"/>
  <p:tag name="KSO_WM_TEMPLATE_INDEX" val="20212759"/>
  <p:tag name="KSO_WM_UNIT_LAYERLEVEL" val="1"/>
  <p:tag name="KSO_WM_TAG_VERSION" val="1.0"/>
  <p:tag name="KSO_WM_BEAUTIFY_FLAG" val="#wm#"/>
  <p:tag name="KSO_WM_UNIT_SM_LIMIT_TYPE" val="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226a74c4814ce96fb160ea"/>
  <p:tag name="KSO_WM_CHIP_XID" val="5f226a74c4814ce96fb160e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"/>
  <p:tag name="KSO_WM_TEMPLATE_ASSEMBLE_XID" val="60656f434054ed1e2fb8068a"/>
  <p:tag name="KSO_WM_TEMPLATE_ASSEMBLE_GROUPID" val="60656f434054ed1e2fb8068a"/>
</p:tagLst>
</file>

<file path=ppt/tags/tag46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759_1*f*1"/>
  <p:tag name="KSO_WM_TEMPLATE_CATEGORY" val="diagram"/>
  <p:tag name="KSO_WM_TEMPLATE_INDEX" val="2021275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0"/>
  <p:tag name="KSO_WM_UNIT_SHOW_EDIT_AREA_INDICATION" val="1"/>
  <p:tag name="KSO_WM_CHIP_GROUPID" val="5e6b05596848fb12bee65ac8"/>
  <p:tag name="KSO_WM_CHIP_XID" val="5e6b05596848fb12bee65aca"/>
  <p:tag name="KSO_WM_UNIT_DEC_AREA_ID" val="c07668e148ec4dedb584cf41d419c68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46cef0f8446c402e9cadb6d53159676d"/>
  <p:tag name="KSO_WM_UNIT_SUPPORT_BIG_FONT" val="1"/>
  <p:tag name="KSO_WM_UNIT_SUPPORT_UNIT_TYPE" val="[&quot;l&quot;,&quot;m&quot;,&quot;n&quot;,&quot;o&quot;,&quot;p&quot;,&quot;q&quot;,&quot;r&quot;,&quot;δ&quot;,&quot;ε&quot;,&quot;ζ&quot;,&quot;η&quot;,&quot;d&quot;,&quot;α&quot;,&quot;β&quot;]"/>
  <p:tag name="KSO_WM_UNIT_TEXT_FILL_FORE_SCHEMECOLOR_INDEX_BRIGHTNESS" val="0.25"/>
  <p:tag name="KSO_WM_UNIT_TEXT_FILL_FORE_SCHEMECOLOR_INDEX" val="13"/>
  <p:tag name="KSO_WM_UNIT_TEXT_FILL_TYPE" val="1"/>
  <p:tag name="KSO_WM_TEMPLATE_ASSEMBLE_XID" val="60656f434054ed1e2fb8068a"/>
  <p:tag name="KSO_WM_TEMPLATE_ASSEMBLE_GROUPID" val="60656f434054ed1e2fb8068a"/>
</p:tagLst>
</file>

<file path=ppt/tags/tag464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RATIO" val="1.777778"/>
  <p:tag name="KSO_WM_SLIDE_BACKGROUND" val="[&quot;general&quot;]"/>
  <p:tag name="KSO_WM_SLIDE_BACKGROUND_TYPE" val="general"/>
  <p:tag name="KSO_WM_SLIDE_BK_DARK_LIGHT" val="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12-02T20:36:41&quot;,&quot;maxSize&quot;:{&quot;size1&quot;:20},&quot;minSize&quot;:{&quot;size1&quot;:11.2},&quot;normalSize&quot;:{&quot;size1&quot;:11.2},&quot;subLayout&quot;:[{&quot;id&quot;:&quot;2025-12-02T20:36:41&quot;,&quot;margin&quot;:{&quot;bottom&quot;:0.025999998673796654,&quot;left&quot;:1.2699999809265137,&quot;right&quot;:1.2699999809265137,&quot;top&quot;:0.4230000376701355},&quot;type&quot;:0},{&quot;id&quot;:&quot;2025-12-02T20:36:41&quot;,&quot;margin&quot;:{&quot;bottom&quot;:0.847000002861023,&quot;left&quot;:1.2699999809265137,&quot;right&quot;:1.2699999809265137,&quot;top&quot;:1.2699999809265137},&quot;type&quot;:0}],&quot;type&quot;:0}"/>
</p:tagLst>
</file>

<file path=ppt/tags/tag46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6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6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69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6*i*6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471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6:56&quot;,&quot;maxSize&quot;:{&quot;size1&quot;:20},&quot;minSize&quot;:{&quot;size1&quot;:11.2},&quot;normalSize&quot;:{&quot;size1&quot;:11.2},&quot;subLayout&quot;:[{&quot;id&quot;:&quot;2025-07-18T21:46:56&quot;,&quot;margin&quot;:{&quot;bottom&quot;:0.025999998673796654,&quot;left&quot;:1.2699999809265137,&quot;right&quot;:1.2699999809265137,&quot;top&quot;:0.4230000376701355},&quot;type&quot;:0},{&quot;id&quot;:&quot;2025-07-18T21:46:5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7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7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7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76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7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478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6:56&quot;,&quot;maxSize&quot;:{&quot;size1&quot;:20},&quot;minSize&quot;:{&quot;size1&quot;:11.2},&quot;normalSize&quot;:{&quot;size1&quot;:11.2},&quot;subLayout&quot;:[{&quot;id&quot;:&quot;2025-07-18T21:46:56&quot;,&quot;margin&quot;:{&quot;bottom&quot;:0.025999998673796654,&quot;left&quot;:1.2699999809265137,&quot;right&quot;:1.2699999809265137,&quot;top&quot;:0.4230000376701355},&quot;type&quot;:0},{&quot;id&quot;:&quot;2025-07-18T21:46:5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7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6*i*7"/>
  <p:tag name="KSO_WM_UNIT_LAYERLEVEL" val="1"/>
  <p:tag name="KSO_WM_TAG_VERSION" val="1.0"/>
  <p:tag name="KSO_WM_BEAUTIFY_FLAG" val="#wm#"/>
</p:tagLst>
</file>

<file path=ppt/tags/tag48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8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83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8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485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6:56&quot;,&quot;maxSize&quot;:{&quot;size1&quot;:20},&quot;minSize&quot;:{&quot;size1&quot;:11.2},&quot;normalSize&quot;:{&quot;size1&quot;:11.2},&quot;subLayout&quot;:[{&quot;id&quot;:&quot;2025-07-18T21:46:56&quot;,&quot;margin&quot;:{&quot;bottom&quot;:0.025999998673796654,&quot;left&quot;:1.2699999809265137,&quot;right&quot;:1.2699999809265137,&quot;top&quot;:0.4230000376701355},&quot;type&quot;:0},{&quot;id&quot;:&quot;2025-07-18T21:46:5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8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8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8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6*i*8"/>
  <p:tag name="KSO_WM_UNIT_LAYERLEVEL" val="1"/>
  <p:tag name="KSO_WM_TAG_VERSION" val="1.0"/>
  <p:tag name="KSO_WM_BEAUTIFY_FLAG" val="#wm#"/>
</p:tagLst>
</file>

<file path=ppt/tags/tag490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9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492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6:56&quot;,&quot;maxSize&quot;:{&quot;size1&quot;:20},&quot;minSize&quot;:{&quot;size1&quot;:11.2},&quot;normalSize&quot;:{&quot;size1&quot;:11.2},&quot;subLayout&quot;:[{&quot;id&quot;:&quot;2025-07-18T21:46:56&quot;,&quot;margin&quot;:{&quot;bottom&quot;:0.025999998673796654,&quot;left&quot;:1.2699999809265137,&quot;right&quot;:1.2699999809265137,&quot;top&quot;:0.4230000376701355},&quot;type&quot;:0},{&quot;id&quot;:&quot;2025-07-18T21:46:5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49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9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9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497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49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499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6:56&quot;,&quot;maxSize&quot;:{&quot;size1&quot;:20},&quot;minSize&quot;:{&quot;size1&quot;:11.2},&quot;normalSize&quot;:{&quot;size1&quot;:11.2},&quot;subLayout&quot;:[{&quot;id&quot;:&quot;2025-07-18T21:46:56&quot;,&quot;margin&quot;:{&quot;bottom&quot;:0.025999998673796654,&quot;left&quot;:1.2699999809265137,&quot;right&quot;:1.2699999809265137,&quot;top&quot;:0.4230000376701355},&quot;type&quot;:0},{&quot;id&quot;:&quot;2025-07-18T21:46:5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0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0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0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20058_1*i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401453a90b9f4fd5b1215058b8a2f2e8"/>
  <p:tag name="KSO_WM_UNIT_DECORATE_INFO" val="{&quot;ReferentInfo&quot;:{&quot;Id&quot;:&quot;2d2094633d9c481aa0d84a95a0159686&quot;,&quot;X&quot;:{&quot;Pos&quot;:1},&quot;Y&quot;:{&quot;Pos&quot;:2}},&quot;DecorateInfoX&quot;:{&quot;Pos&quot;:1,&quot;IsAbs&quot;:true},&quot;DecorateInfoY&quot;:{&quot;Pos&quot;:0,&quot;IsAbs&quot;:true},&quot;DecorateInfoW&quot;:{&quot;IsAbs&quot;:true},&quot;DecorateInfoH&quot;:{&quot;IsAbs&quot;:true},&quot;whChangeMode&quot;:0}"/>
  <p:tag name="KSO_WM_UNIT_LINE_FORE_SCHEMECOLOR_INDEX_BRIGHTNESS" val="0"/>
  <p:tag name="KSO_WM_UNIT_LINE_FORE_SCHEMECOLOR_INDEX" val="5"/>
  <p:tag name="KSO_WM_UNIT_LINE_FILL_TYPE" val="2"/>
  <p:tag name="WM_BEAUTIFY_ZORDER_FLAG_TAG" val="1"/>
</p:tagLst>
</file>

<file path=ppt/tags/tag504.xml><?xml version="1.0" encoding="utf-8"?>
<p:tagLst xmlns:p="http://schemas.openxmlformats.org/presentationml/2006/main">
  <p:tag name="KSO_WM_UNIT_ISCONTENTSTITLE" val="0"/>
  <p:tag name="KSO_WM_UNIT_ISNUMDGMTITLE" val="0"/>
  <p:tag name="KSO_WM_UNIT_PRESET_TEXT" val="线型上下导航版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20058_1*a*1"/>
  <p:tag name="KSO_WM_TEMPLATE_CATEGORY" val="diagram"/>
  <p:tag name="KSO_WM_TEMPLATE_INDEX" val="20220058"/>
  <p:tag name="KSO_WM_UNIT_LAYERLEVEL" val="1"/>
  <p:tag name="KSO_WM_TAG_VERSION" val="1.0"/>
  <p:tag name="KSO_WM_BEAUTIFY_FLAG" val="#wm#"/>
  <p:tag name="KSO_WM_UNIT_VALUE" val="27"/>
  <p:tag name="KSO_WM_UNIT_BLOCK" val="0"/>
  <p:tag name="KSO_WM_UNIT_SM_LIMIT_TYPE" val="2"/>
  <p:tag name="KSO_WM_UNIT_DEC_AREA_ID" val="2d2094633d9c481aa0d84a95a015968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TEXT_FILL_FORE_SCHEMECOLOR_INDEX_BRIGHTNESS" val="0"/>
  <p:tag name="KSO_WM_UNIT_TEXT_FILL_FORE_SCHEMECOLOR_INDEX" val="13"/>
  <p:tag name="KSO_WM_UNIT_TEXT_FILL_TYPE" val="1"/>
  <p:tag name="WM_BEAUTIFY_ZORDER_FLAG_TAG" val="2"/>
</p:tagLst>
</file>

<file path=ppt/tags/tag50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843_1*f*1"/>
  <p:tag name="KSO_WM_TEMPLATE_CATEGORY" val="diagram"/>
  <p:tag name="KSO_WM_TEMPLATE_INDEX" val="2021284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576"/>
  <p:tag name="KSO_WM_UNIT_SHOW_EDIT_AREA_INDICATION" val="1"/>
  <p:tag name="KSO_WM_CHIP_GROUPID" val="5e6b05596848fb12bee65ac8"/>
  <p:tag name="KSO_WM_CHIP_XID" val="5e6b05596848fb12bee65aca"/>
  <p:tag name="KSO_WM_UNIT_DEC_AREA_ID" val="8cb1ccbfd41a4f08aa021a2337e676d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3f115901fe44f3787d5c3752471e8b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644054ed1e2fb8092e"/>
  <p:tag name="KSO_WM_TEMPLATE_ASSEMBLE_GROUPID" val="60656f644054ed1e2fb8092e"/>
  <p:tag name="WM_BEAUTIFY_ZORDER_FLAG_TAG" val="3"/>
</p:tagLst>
</file>

<file path=ppt/tags/tag506.xml><?xml version="1.0" encoding="utf-8"?>
<p:tagLst xmlns:p="http://schemas.openxmlformats.org/presentationml/2006/main">
  <p:tag name="KSO_WM_SLIDE_ID" val="diagram20220058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8"/>
  <p:tag name="KSO_WM_SLIDE_LAYOUT" val="a_d"/>
  <p:tag name="KSO_WM_SLIDE_LAYOUT_CNT" val="1_1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07-18T21:46:56&quot;,&quot;maxSize&quot;:{&quot;size1&quot;:20},&quot;minSize&quot;:{&quot;size1&quot;:11.2},&quot;normalSize&quot;:{&quot;size1&quot;:11.2},&quot;subLayout&quot;:[{&quot;id&quot;:&quot;2025-07-18T21:46:56&quot;,&quot;margin&quot;:{&quot;bottom&quot;:0.025999998673796654,&quot;left&quot;:1.2699999809265137,&quot;right&quot;:1.2699999809265137,&quot;top&quot;:0.4230000376701355},&quot;type&quot;:0},{&quot;id&quot;:&quot;2025-07-18T21:46:56&quot;,&quot;margin&quot;:{&quot;bottom&quot;:0.847000002861023,&quot;left&quot;:1.2699999809265137,&quot;right&quot;:1.2699999809265137,&quot;top&quot;:1.2699999809265137},&quot;type&quot;:0}],&quot;type&quot;:0}"/>
  <p:tag name="KSO_WM_SLIDE_RATIO" val="1.777778"/>
  <p:tag name="KSO_WM_SLIDE_BACKGROUND" val="[&quot;general&quot;]"/>
  <p:tag name="KSO_WM_SLIDE_BACKGROUND_TYPE" val="general"/>
  <p:tag name="KSO_WM_SLIDE_BK_DARK_LIGHT" val="2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1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94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SLIDE_BACKGROUND_TYPE" val="frame"/>
  <p:tag name="KSO_WM_SLIDE_BK_DARK_LIGHT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宋体"/>
        <a:font script="Hant" typeface="新細明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333333"/>
      </a:dk2>
      <a:lt2>
        <a:srgbClr val="FFFFFF"/>
      </a:lt2>
      <a:accent1>
        <a:srgbClr val="5C8FC7"/>
      </a:accent1>
      <a:accent2>
        <a:srgbClr val="6E82BA"/>
      </a:accent2>
      <a:accent3>
        <a:srgbClr val="8376B0"/>
      </a:accent3>
      <a:accent4>
        <a:srgbClr val="9868A3"/>
      </a:accent4>
      <a:accent5>
        <a:srgbClr val="AE5B97"/>
      </a:accent5>
      <a:accent6>
        <a:srgbClr val="C44B8A"/>
      </a:accent6>
      <a:hlink>
        <a:srgbClr val="658BD5"/>
      </a:hlink>
      <a:folHlink>
        <a:srgbClr val="9F69A3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12953</Words>
  <Application>WPS 演示</Application>
  <PresentationFormat>宽屏</PresentationFormat>
  <Paragraphs>663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48</vt:i4>
      </vt:variant>
    </vt:vector>
  </HeadingPairs>
  <TitlesOfParts>
    <vt:vector size="63" baseType="lpstr">
      <vt:lpstr>Arial</vt:lpstr>
      <vt:lpstr>宋体</vt:lpstr>
      <vt:lpstr>Wingdings</vt:lpstr>
      <vt:lpstr>微软雅黑</vt:lpstr>
      <vt:lpstr>汉仪旗黑-85S</vt:lpstr>
      <vt:lpstr>黑体</vt:lpstr>
      <vt:lpstr>Viner Hand ITC</vt:lpstr>
      <vt:lpstr>汉仪旗黑-85S</vt:lpstr>
      <vt:lpstr>Segoe UI</vt:lpstr>
      <vt:lpstr>Wingdings</vt:lpstr>
      <vt:lpstr>Times New Roman</vt:lpstr>
      <vt:lpstr>Arial Unicode MS</vt:lpstr>
      <vt:lpstr>Arial</vt:lpstr>
      <vt:lpstr>Office 主题​​</vt:lpstr>
      <vt:lpstr>1_Office 主题​​</vt:lpstr>
      <vt:lpstr>项目七   管理磁盘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白玉羚</cp:lastModifiedBy>
  <cp:revision>27</cp:revision>
  <dcterms:created xsi:type="dcterms:W3CDTF">2025-07-18T13:44:00Z</dcterms:created>
  <dcterms:modified xsi:type="dcterms:W3CDTF">2025-12-02T12:40:52Z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2052-12.1.0.23542</vt:lpwstr>
  </property>
  <property fmtid="{D5CDD505-2E9C-101B-9397-08002B2CF9AE}" pid="3" name="ICV">
    <vt:lpwstr/>
  </property>
</Properties>
</file>