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32"/>
  </p:handoutMasterIdLst>
  <p:sldIdLst>
    <p:sldId id="257" r:id="rId4"/>
    <p:sldId id="274" r:id="rId5"/>
    <p:sldId id="293" r:id="rId7"/>
    <p:sldId id="261" r:id="rId8"/>
    <p:sldId id="262" r:id="rId9"/>
    <p:sldId id="272" r:id="rId10"/>
    <p:sldId id="273" r:id="rId11"/>
    <p:sldId id="29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95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3" name="刘 小刘" initials="刘" lastIdx="0" clrIdx="2"/>
  <p:cmAuthor id="3" name="幸全" initials="幸全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9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7311" y="5"/>
            <a:ext cx="12429370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7826138" y="2492134"/>
            <a:ext cx="997432" cy="7734300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730319" y="2702794"/>
            <a:ext cx="7117545" cy="11185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6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730319" y="3886684"/>
            <a:ext cx="7117545" cy="67631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630542" y="4681986"/>
            <a:ext cx="2523129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6402188" y="4681986"/>
            <a:ext cx="2523127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4001597" y="5613400"/>
            <a:ext cx="8190403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5187002" y="2377388"/>
            <a:ext cx="570170" cy="707886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12192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500907" y="3090044"/>
            <a:ext cx="5190185" cy="740727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4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500907" y="3883113"/>
            <a:ext cx="5190185" cy="1477027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608342" y="5053054"/>
            <a:ext cx="1583658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88374" y="2588654"/>
            <a:ext cx="5015250" cy="1519707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8603626" y="3112882"/>
            <a:ext cx="436739" cy="542227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3151635" y="3119499"/>
            <a:ext cx="436739" cy="542227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11009630" y="351790"/>
            <a:ext cx="737870" cy="916305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443865" y="5584825"/>
            <a:ext cx="737870" cy="916305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0" indent="0"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4823460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520" y="669290"/>
            <a:ext cx="10976610" cy="565150"/>
          </a:xfrm>
        </p:spPr>
        <p:txBody>
          <a:bodyPr anchor="ctr"/>
          <a:lstStyle>
            <a:lvl1pPr algn="ctr">
              <a:lnSpc>
                <a:spcPct val="100000"/>
              </a:lnSpc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Viner Hand ITC" panose="03070502030502020203" charset="0"/>
              <a:ea typeface="微软雅黑" panose="020B050302020402020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5457825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6734175" y="5323840"/>
            <a:ext cx="5457825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" Type="http://schemas.openxmlformats.org/officeDocument/2006/relationships/tags" Target="../tags/tag23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49.xml"/><Relationship Id="rId7" Type="http://schemas.openxmlformats.org/officeDocument/2006/relationships/image" Target="../media/image1.png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56.xml"/><Relationship Id="rId6" Type="http://schemas.openxmlformats.org/officeDocument/2006/relationships/tags" Target="../tags/tag255.xml"/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63.xml"/><Relationship Id="rId7" Type="http://schemas.openxmlformats.org/officeDocument/2006/relationships/image" Target="../media/image2.png"/><Relationship Id="rId6" Type="http://schemas.openxmlformats.org/officeDocument/2006/relationships/tags" Target="../tags/tag262.xml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tags" Target="../tags/tag25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70.xml"/><Relationship Id="rId7" Type="http://schemas.openxmlformats.org/officeDocument/2006/relationships/image" Target="../media/image3.png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82.xml"/><Relationship Id="rId4" Type="http://schemas.openxmlformats.org/officeDocument/2006/relationships/tags" Target="../tags/tag281.xml"/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96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17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03.xml"/><Relationship Id="rId6" Type="http://schemas.openxmlformats.org/officeDocument/2006/relationships/tags" Target="../tags/tag302.xml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" Type="http://schemas.openxmlformats.org/officeDocument/2006/relationships/tags" Target="../tags/tag29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10.xml"/><Relationship Id="rId6" Type="http://schemas.openxmlformats.org/officeDocument/2006/relationships/tags" Target="../tags/tag309.xml"/><Relationship Id="rId5" Type="http://schemas.openxmlformats.org/officeDocument/2006/relationships/tags" Target="../tags/tag308.xml"/><Relationship Id="rId4" Type="http://schemas.openxmlformats.org/officeDocument/2006/relationships/tags" Target="../tags/tag307.xml"/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17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" Type="http://schemas.openxmlformats.org/officeDocument/2006/relationships/tags" Target="../tags/tag31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24.xml"/><Relationship Id="rId6" Type="http://schemas.openxmlformats.org/officeDocument/2006/relationships/tags" Target="../tags/tag323.xml"/><Relationship Id="rId5" Type="http://schemas.openxmlformats.org/officeDocument/2006/relationships/tags" Target="../tags/tag322.xml"/><Relationship Id="rId4" Type="http://schemas.openxmlformats.org/officeDocument/2006/relationships/tags" Target="../tags/tag321.xml"/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tags" Target="../tags/tag31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tags" Target="../tags/tag3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38.xml"/><Relationship Id="rId6" Type="http://schemas.openxmlformats.org/officeDocument/2006/relationships/tags" Target="../tags/tag337.xml"/><Relationship Id="rId5" Type="http://schemas.openxmlformats.org/officeDocument/2006/relationships/tags" Target="../tags/tag336.xml"/><Relationship Id="rId4" Type="http://schemas.openxmlformats.org/officeDocument/2006/relationships/tags" Target="../tags/tag335.xml"/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" Type="http://schemas.openxmlformats.org/officeDocument/2006/relationships/tags" Target="../tags/tag33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45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tags" Target="../tags/tag33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52.xml"/><Relationship Id="rId6" Type="http://schemas.openxmlformats.org/officeDocument/2006/relationships/tags" Target="../tags/tag351.xml"/><Relationship Id="rId5" Type="http://schemas.openxmlformats.org/officeDocument/2006/relationships/tags" Target="../tags/tag350.xml"/><Relationship Id="rId4" Type="http://schemas.openxmlformats.org/officeDocument/2006/relationships/tags" Target="../tags/tag349.xml"/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" Type="http://schemas.openxmlformats.org/officeDocument/2006/relationships/tags" Target="../tags/tag34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190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02.xml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tags" Target="../tags/tag19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729684" y="3050774"/>
            <a:ext cx="7117545" cy="1118535"/>
          </a:xfrm>
        </p:spPr>
        <p:txBody>
          <a:bodyPr>
            <a:normAutofit fontScale="90000"/>
          </a:bodyPr>
          <a:lstStyle/>
          <a:p>
            <a:r>
              <a:rPr lang="zh-CN" altLang="en-US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项目八</a:t>
            </a:r>
            <a:r>
              <a:rPr lang="en-US" altLang="zh-CN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br>
              <a:rPr lang="en-US" altLang="zh-CN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</a:br>
            <a:r>
              <a:rPr lang="zh-CN" altLang="en-US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配置</a:t>
            </a:r>
            <a:r>
              <a:rPr lang="en-US" altLang="zh-CN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Linux</a:t>
            </a:r>
            <a:r>
              <a:rPr lang="zh-CN" altLang="en-US" sz="6625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网络</a:t>
            </a:r>
            <a:endParaRPr lang="zh-CN" altLang="en-US" sz="6625" dirty="0">
              <a:solidFill>
                <a:schemeClr val="dk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8.2.1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网卡命令规范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263650"/>
            <a:ext cx="11277600" cy="32556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常见后缀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后缀通常由以下部分组成：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o&lt;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索引号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：集成在主板上的网卡（如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eno1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s&lt;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插槽号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&gt;f&lt;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端口号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PCIe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扩展卡上的网卡（如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ens33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p&lt;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总线号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&gt;s&lt;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插槽号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&gt;f&lt;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：更详细的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PCIe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位置信息（如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enp1s0f0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：基于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MAC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命名（当其他信息不可用时，通过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MAC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地址生成唯一名称）。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ea"/>
              </a:rPr>
              <a:t>【示例】</a:t>
            </a:r>
            <a:endParaRPr lang="en-US" alt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440180" y="2016125"/>
            <a:ext cx="11277600" cy="32556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eno1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：主板上的第一个以太网网卡。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ens33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PCIe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扩展卡上的网卡，插槽号为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，端口号为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enp1s0f0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PCIe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总线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，插槽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0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，功能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0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上的网卡。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enp2s0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：第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PCI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扩展卡的第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0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个端口。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wlx001122334455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：无线网卡，使用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MAC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地址作为后缀。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enx78e7d1ea46da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MAC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地址为</a:t>
            </a: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78:e7:d1:ea:46:da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的网卡。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8.2.2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网卡配置文件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80390" y="1309370"/>
            <a:ext cx="11277600" cy="12738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网卡配置文件存储在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/etc/NetworkManager/system-connections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目录下，进入该目录查看，命令如下：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45260" y="2302510"/>
            <a:ext cx="10412730" cy="932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 # cd /etc/NetworkManager/system-connections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system-connections]# ls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8" name="图片 8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8890" y="3557905"/>
            <a:ext cx="9880600" cy="216408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8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8.2.3 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动态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IP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地址和静态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IP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地址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80390" y="1309370"/>
            <a:ext cx="11277600" cy="3316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地址的配置方式主要分为动态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地址和静态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地址两种。动态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地址是指每次设备连接到网络时，由网络中的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DHCP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（动态主机配置协议）服务器自动分配的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地址。这种分配方式使得每次设备接入网络时，其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地址可能会发生变化；静态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地址是指由网络管理员手动为设备配置的固定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地址。一旦配置完成，设备在每次连接到网络时都会使用相同的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8.2.3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动态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IP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地址和静态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IP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地址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80390" y="762000"/>
            <a:ext cx="11277600" cy="24879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CentOS Stream 9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中，系统通常使用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NetworkManager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来管理网络连接，若网络接口通过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DHCP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动态获取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地址。下面，使用使用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命令查看和配置网络接口。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~]# ip a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0" name="图片 9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3675" y="3296285"/>
            <a:ext cx="6971030" cy="275018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8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8.2.3 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动态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IP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地址和静态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IP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地址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80390" y="762000"/>
            <a:ext cx="11277600" cy="24879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在输出结果中，找到对应的网络接口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ens160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inet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字段后显示的即为动态分配的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IPv4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地址。动态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地址取值范围为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192.168.95.128~192.168.95.255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查看网关使用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route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1" name="图片 9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0505" y="3244850"/>
            <a:ext cx="9438005" cy="12547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149985" y="5149850"/>
            <a:ext cx="1002601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default via后面的值就是默认网关，即系统默认网关为192.168.95.2 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8.2.3 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动态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IP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地址和静态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IP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地址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80390" y="1514475"/>
            <a:ext cx="11277600" cy="24879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静态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CentOS Stream 9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中，默认使用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NetworkManager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管理网络配置，编辑网络接口配置文件手动设置静态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地址时，配置文件通常位于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/etc/NetworkManager/system-connections/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目录下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8.3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使用常用网络管理命令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03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14140" y="2037715"/>
            <a:ext cx="4577715" cy="6299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ea"/>
              </a:rPr>
              <a:t>8.3.1 ping 命令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390015"/>
            <a:ext cx="11277600" cy="48742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ping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命令基于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ICMP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协议，用来测试网络是否连通和远端主机的响应。格式如下：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250000"/>
              </a:lnSpc>
              <a:spcAft>
                <a:spcPts val="800"/>
              </a:spcAft>
            </a:pP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ping [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][hop...]  destination</a:t>
            </a:r>
            <a:endParaRPr lang="en-US" altLang="zh-CN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选项参数：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-c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：次数，发送指定次数的包后退出。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ping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命令默认会一直发包，直到用户强行终止。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-R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：记录路由过程。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-s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：包大小，设置数据包的大小，单位为字节，默认的包大小为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56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字节。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-t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：存活数值，设置存活数值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TTL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的大小。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-i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：间隔，指定收发包的间隔秒数。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-n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：只输出数值。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-q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：只显示开头和结尾的摘要信息，而不显示指令执行过程的信息。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-r</a:t>
            </a: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：忽略普通的路由表，直接将数据包送到远端主机上。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60470" y="2053590"/>
            <a:ext cx="4654550" cy="5372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+mn-ea"/>
              </a:rPr>
              <a:t>8.3.1 ping 命令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55" y="148080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ping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命令基于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ICMP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协议，用来测试网络是否连通和远端主机的响应。格式如下：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2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ping [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][hop...]  destination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选项参数：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-c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：次数，发送指定次数的包后退出。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ping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命令默认会一直发包，直到用户强行终止。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：记录路由过程。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：包大小，设置数据包的大小，单位为字节，默认的包大小为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56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字节。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：存活数值，设置存活数值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TTL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的大小。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-i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：间隔，指定收发包的间隔秒数。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-n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：只输出数值。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-q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：只显示开头和结尾的摘要信息，而不显示指令执行过程的信息。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：忽略普通的路由表，直接将数据包送到远端主机上。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41313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9"/>
          <p:cNvSpPr txBox="1"/>
          <p:nvPr>
            <p:custDataLst>
              <p:tags r:id="rId5"/>
            </p:custDataLst>
          </p:nvPr>
        </p:nvSpPr>
        <p:spPr>
          <a:xfrm>
            <a:off x="1430840" y="2169884"/>
            <a:ext cx="1466112" cy="2518232"/>
          </a:xfrm>
          <a:prstGeom prst="rect">
            <a:avLst/>
          </a:prstGeom>
          <a:noFill/>
        </p:spPr>
        <p:txBody>
          <a:bodyPr vert="eaVert"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spc="380">
                <a:solidFill>
                  <a:schemeClr val="l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目 录</a:t>
            </a:r>
            <a:endParaRPr lang="zh-CN" altLang="en-US" sz="5400" b="1" spc="380">
              <a:solidFill>
                <a:schemeClr val="l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0327" y="2285781"/>
            <a:ext cx="1090670" cy="2286439"/>
          </a:xfrm>
          <a:prstGeom prst="rect">
            <a:avLst/>
          </a:prstGeom>
          <a:noFill/>
          <a:ln w="190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>
            <a:off x="5391543" y="1892405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61"/>
          <p:cNvSpPr txBox="1"/>
          <p:nvPr>
            <p:custDataLst>
              <p:tags r:id="rId8"/>
            </p:custDataLst>
          </p:nvPr>
        </p:nvSpPr>
        <p:spPr>
          <a:xfrm>
            <a:off x="6159349" y="1769980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8.1  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主机配置</a:t>
            </a:r>
            <a:endParaRPr lang="zh-CN" altLang="en-US" sz="2000" b="1" spc="14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58"/>
          <p:cNvSpPr txBox="1"/>
          <p:nvPr>
            <p:custDataLst>
              <p:tags r:id="rId9"/>
            </p:custDataLst>
          </p:nvPr>
        </p:nvSpPr>
        <p:spPr>
          <a:xfrm>
            <a:off x="5420119" y="1910727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>
            <a:off x="5391543" y="2855084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61"/>
          <p:cNvSpPr txBox="1"/>
          <p:nvPr>
            <p:custDataLst>
              <p:tags r:id="rId11"/>
            </p:custDataLst>
          </p:nvPr>
        </p:nvSpPr>
        <p:spPr>
          <a:xfrm>
            <a:off x="6159500" y="2732405"/>
            <a:ext cx="516001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8.2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网卡配置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58"/>
          <p:cNvSpPr txBox="1"/>
          <p:nvPr>
            <p:custDataLst>
              <p:tags r:id="rId12"/>
            </p:custDataLst>
          </p:nvPr>
        </p:nvSpPr>
        <p:spPr>
          <a:xfrm>
            <a:off x="5420119" y="2873405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>
            <p:custDataLst>
              <p:tags r:id="rId13"/>
            </p:custDataLst>
          </p:nvPr>
        </p:nvSpPr>
        <p:spPr>
          <a:xfrm>
            <a:off x="5391543" y="3817763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61"/>
          <p:cNvSpPr txBox="1"/>
          <p:nvPr>
            <p:custDataLst>
              <p:tags r:id="rId14"/>
            </p:custDataLst>
          </p:nvPr>
        </p:nvSpPr>
        <p:spPr>
          <a:xfrm>
            <a:off x="6159500" y="3695065"/>
            <a:ext cx="463804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8.3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使用常用网络管理命令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58"/>
          <p:cNvSpPr txBox="1"/>
          <p:nvPr>
            <p:custDataLst>
              <p:tags r:id="rId15"/>
            </p:custDataLst>
          </p:nvPr>
        </p:nvSpPr>
        <p:spPr>
          <a:xfrm>
            <a:off x="5420119" y="3836084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28770" y="1991995"/>
            <a:ext cx="4010025" cy="5835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8.3.2 ip命令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277600" cy="14751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ip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Linux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系统中用于管理网络接口、路由、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ARP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缓存等的强大工具。它取代了传统的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ifconfig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route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命令，提供了更丰富的功能和更直观的输出。命令格式如下：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 [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] [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对象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 [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 [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2707005"/>
            <a:ext cx="10849610" cy="374459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选项说明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--stats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--statistics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：显示有关网络接口的统计信息，包括接收和发送的数据包数量、错误数量等。若此选项出现两次或多次，输出的信息将更为详尽。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-f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--family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：指定地址族，如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inet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IPv4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inet6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IPv6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）或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link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（链路地址族）。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-4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：等价于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--family inet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，表示使用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IPv4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-6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：等价于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--family inet6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，表示使用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IPv6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-0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：等价于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--family link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，表示使用链路地址族。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-o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--oneline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：每个命令输出一行，回行用字符代替。如果需要使用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wc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grep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等工具处理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的输出，则会用到这个选项。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-r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--resolve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：查询域名解析系统，用获得的主机名代替主机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indent="-266700" algn="just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/>
              <a:buChar char=""/>
              <a:tabLst>
                <a:tab pos="266700" algn="l"/>
              </a:tabLs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-h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--help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：以人类可读的格式显示帮助信息，包括命令的基本用法以及每个选项的简要说明。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8.3.2 ip命令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254125" y="1325880"/>
            <a:ext cx="10480675" cy="39973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对象说明：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link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（网络设备）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route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（路由表）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命令说明：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show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（显示信息）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（添加配置）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delete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（删除配置）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（设置属性）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8.3.3 nmcli命令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60400" y="1325880"/>
            <a:ext cx="11074400" cy="8515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CentOS 9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nmcli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NetworkManager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的命令行工具，用于管理网络连接、设备和网络配置。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9230" y="2264410"/>
            <a:ext cx="6096000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nmcli 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对象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命令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参数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7925" y="3232785"/>
            <a:ext cx="6096000" cy="303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选项说明：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-p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--pretty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：美化输出，添加横线和表头。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-f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--fields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：指定输出字段，如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-f name,uuid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-a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--ask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：交互式询问缺少的参数。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-w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--wait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：设置命令超时时间（秒）。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-v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--version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：显示版本信息。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-h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--help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：显示帮助信息。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8.3.3 nmcli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命令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1254125" y="1468120"/>
            <a:ext cx="10480675" cy="45770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对象说明：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connection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：连接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device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：设备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radio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：无线开关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命令说明：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show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：显示信息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：添加配置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modify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：修改配置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：激活连接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down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：停用连接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8.3.3 nmcli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命令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386820" cy="2808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nslookup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Linux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中一款强大的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查询工具，用于解析域名信息并排查网络问题。通过该命令，用户可快速查询域名对应的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地址，或获取邮件服务器（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MX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记录）、域名别名（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CNAME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记录）、权威域名服务器（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NS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记录）等详细信息。其核心功能包括交互式和非交互式两种模式：非交互模式下可直接输入命令（如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nslookup example.com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）获取结果；交互模式下可通过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server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指定自定义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服务器（如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8.8.8.8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），或通过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set type=mx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切换查询类型。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nslookup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不依赖本地缓存，直接向目标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服务器发起请求，确保结果实时性。此外，它支持反向解析（通过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查域名）和超时控制，适用于复杂网络环境下的故障诊断。尽管功能较基础，但其轻量、易用的特性使其成为系统管理员快速验证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配置的首选工具，尤其在排查域名解析失败或网络连通性问题时效率显著。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6695" y="3888105"/>
            <a:ext cx="9516110" cy="5346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命令格式如下：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ctr" defTabSz="26670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98065" y="4321175"/>
            <a:ext cx="7705090" cy="4972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noAutofit/>
          </a:bodyPr>
          <a:p>
            <a:pPr marL="0" indent="0" algn="ctr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nslookup  [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 [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域名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 [DNS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服务器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1640" y="4818380"/>
            <a:ext cx="9126220" cy="14503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 algn="ctr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algn="l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域名：可选参数，指定要查询的域名（如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example.com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algn="l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服务器：可选参数，指定查询的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DNS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服务器地址（如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8.8.8.8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algn="l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选项：用于控制查询行为（如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-type=mx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指定查询类型）。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8.3.4 nslookup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命令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386820" cy="28086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nslookup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Linux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中一款强大的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查询工具，用于解析域名信息并排查网络问题。通过该命令，用户可快速查询域名对应的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地址，或获取邮件服务器（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MX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记录）、域名别名（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CNAME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记录）、权威域名服务器（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NS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记录）等详细信息。其核心功能包括交互式和非交互式两种模式：非交互模式下可直接输入命令（如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nslookup example.com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）获取结果；交互模式下可通过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server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指定自定义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服务器（如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8.8.8.8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），或通过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set type=mx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切换查询类型。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nslookup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不依赖本地缓存，直接向目标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服务器发起请求，确保结果实时性。此外，它支持反向解析（通过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查域名）和超时控制，适用于复杂网络环境下的故障诊断。尽管功能较基础，但其轻量、易用的特性使其成为系统管理员快速验证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配置的首选工具，尤其在排查域名解析失败或网络连通性问题时效率显著。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6695" y="3888105"/>
            <a:ext cx="9516110" cy="5346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命令格式如下：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ctr" defTabSz="26670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98065" y="4321175"/>
            <a:ext cx="7705090" cy="4972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noAutofit/>
          </a:bodyPr>
          <a:p>
            <a:pPr marL="0" indent="0" algn="ctr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nslookup  [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 [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域名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 [DNS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服务器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6695" y="5082540"/>
            <a:ext cx="9126220" cy="14503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 algn="l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域名：可选参数，指定要查询的域名（如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example.com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algn="l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DNS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服务器：可选参数，指定查询的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DNS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服务器地址（如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8.8.8.8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algn="l" defTabSz="2667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选项：用于控制查询行为（如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-type=mx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指定查询类型）。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1455" y="1484630"/>
            <a:ext cx="11645265" cy="1536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455" y="3624580"/>
            <a:ext cx="11645265" cy="21475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386820" cy="50349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查看网络状态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nmcli general status      #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NetworkManager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总体状态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nmcli device status       #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显示所有网络设备状态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nmcli connection show     #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显示所有连接配置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查询域名对应的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nslookup example.com        #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查询域名的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IPv4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nslookup -type=aaaa example.com  #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AAAA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IPv6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nslookup -type=mx example.com   #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MX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记录（邮件服务器）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nslookup -type=ns example.com   #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NS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记录（权威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nslookup -type=txt example.com  #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TXT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0365" y="2529840"/>
            <a:ext cx="10892155" cy="9061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365" y="4208780"/>
            <a:ext cx="10892155" cy="599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386820" cy="50349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反向查询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对应的域名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[root@localhost ~] #  nslookup 8.8.8.8           #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PTR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记录（反向解析）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8.8.8.8.in-addr.arpa	name = dns.google.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DNS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服务器进行查询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 nslookup example.com 8.8.8.8  #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Google DNS (8.8.8.8)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8.1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主机配置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01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75735" y="2651760"/>
            <a:ext cx="4301490" cy="6769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1.1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用hostname命令查看或更改主机名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55" y="1371584"/>
            <a:ext cx="11277678" cy="422912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主机名是网络中对设备的标识名称，通常用于本地网络通信和系统管理。在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Linux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hostname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命令用于查看或设置系统的主机名。命令格式如下：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2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hostname  [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新主机名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选项说明：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-a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：显示主机名的别名。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-f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：显示完全限定域名。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-i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：显示主机的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地址（仅限本地网络）。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57300" lvl="2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-s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：显示短主机名。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【示例】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2046603" y="1844582"/>
            <a:ext cx="8075195" cy="408272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）查看当前主机名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 hostname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）更改主机名为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myhost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hostname myhost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直接使用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hostname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命令修改主机名确实是临时生效的，重启后会恢复为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/etc/hostname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文件中的值。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815" y="2376170"/>
            <a:ext cx="5499735" cy="5067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8.1.2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用hostnamectl命令管理和查询主机名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263650"/>
            <a:ext cx="11277600" cy="53454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hostnamectl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Linux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系统中用于管理和查询主机名及相关配置的命令行工具，属于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systemd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系统管理工具集的一部分。它提供了比传统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hostname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命令更丰富的功能，支持永久修改主机名、查看系统标识信息等。命令格式如下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hostnamectl  [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 [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 [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说明：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无参数：默认显示当前主机名和系统信息。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选项：控制输出格式或行为。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命令：指定具体操作。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参数：通常为新主机名或其他标识信息。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选项说明：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--static	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显示静态主机名。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--transient	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显示瞬态主机名。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--pretty	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显示高级主机名。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993775" y="1263650"/>
            <a:ext cx="10741025" cy="50012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）查看静态主机名。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 hostnamectl  --static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）查看临时主机名。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 hostnamectl  --transient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）查看高级主机名。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[root@localhost ~] #  hostnamectl  --pretty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8.2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网卡配置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02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8.2.1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网卡命令规范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263650"/>
            <a:ext cx="11277600" cy="32556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CentOS Stream  9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的网卡名称通常由以下前缀和后缀组合而成。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常见前缀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表示以太网（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Ethernet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）网卡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表示无线局域网（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WLAN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）网卡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表示无线广域网（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WWAN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）网卡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00100" lvl="1" indent="-34290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表示串行线路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SLIP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）网卡（已很少使用）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极简大气通用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18475_1*i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ISCONTENTSTITLE" val="1"/>
  <p:tag name="KSO_WM_UNIT_ISNUMDGMTITLE" val="0"/>
  <p:tag name="KSO_WM_UNIT_PRESET_TEXT" val="目 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18475_1*a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18475_1*i*2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8475_1*l_h_i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8475_1*l_h_f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8475_1*l_h_i*1_1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8475_1*l_h_i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3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8475_1*l_h_f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8475_1*l_h_i*1_2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8475_1*l_h_i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6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8475_1*l_h_f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8475_1*l_h_i*1_3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8.xml><?xml version="1.0" encoding="utf-8"?>
<p:tagLst xmlns:p="http://schemas.openxmlformats.org/presentationml/2006/main">
  <p:tag name="KSO_WM_BEAUTIFY_FLAG" val="#wm#"/>
  <p:tag name="KSO_WM_TEMPLATE_CATEGORY" val="diagram"/>
  <p:tag name="KSO_WM_TEMPLATE_INDEX" val="20218475"/>
  <p:tag name="KSO_WM_SLIDE_ID" val="diagram20218475_1"/>
  <p:tag name="KSO_WM_TEMPLATE_SUBCATEGORY" val="0"/>
  <p:tag name="KSO_WM_TEMPLATE_MASTER_TYPE" val="0"/>
  <p:tag name="KSO_WM_TEMPLATE_COLOR_TYPE" val="0"/>
  <p:tag name="KSO_WM_SLIDE_TYPE" val="contents"/>
  <p:tag name="KSO_WM_SLIDE_SUBTYPE" val="diag"/>
  <p:tag name="KSO_WM_SLIDE_ITEM_CNT" val="4"/>
  <p:tag name="KSO_WM_SLIDE_INDEX" val="1"/>
  <p:tag name="KSO_WM_DIAGRAM_GROUP_CODE" val="l1-1"/>
  <p:tag name="KSO_WM_SLIDE_DIAGTYPE" val="l"/>
  <p:tag name="KSO_WM_TAG_VERSION" val="1.0"/>
  <p:tag name="KSO_WM_SLIDE_LAYOUT" val="a_l"/>
  <p:tag name="KSO_WM_SLIDE_LAYOUT_CNT" val="1_1"/>
  <p:tag name="KSO_WM_SLIDE_BK_DARK_LIGHT" val="2"/>
  <p:tag name="KSO_WM_SLIDE_BACKGROUND_TYPE" val="general"/>
</p:tagLst>
</file>

<file path=ppt/tags/tag17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8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8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7:42&quot;,&quot;maxSize&quot;:{&quot;size1&quot;:20},&quot;minSize&quot;:{&quot;size1&quot;:11.2},&quot;normalSize&quot;:{&quot;size1&quot;:11.2},&quot;subLayout&quot;:[{&quot;id&quot;:&quot;2025-07-18T21:47:42&quot;,&quot;margin&quot;:{&quot;bottom&quot;:0.025999998673796654,&quot;left&quot;:1.2699999809265137,&quot;right&quot;:1.2699999809265137,&quot;top&quot;:0.4230000376701355},&quot;type&quot;:0},{&quot;id&quot;:&quot;2025-07-18T21:47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9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19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19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19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0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0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7:42&quot;,&quot;maxSize&quot;:{&quot;size1&quot;:20},&quot;minSize&quot;:{&quot;size1&quot;:11.2},&quot;normalSize&quot;:{&quot;size1&quot;:11.2},&quot;subLayout&quot;:[{&quot;id&quot;:&quot;2025-07-18T21:47:42&quot;,&quot;margin&quot;:{&quot;bottom&quot;:0.025999998673796654,&quot;left&quot;:1.2699999809265137,&quot;right&quot;:1.2699999809265137,&quot;top&quot;:0.4230000376701355},&quot;type&quot;:0},{&quot;id&quot;:&quot;2025-07-18T21:47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0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0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0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7:42&quot;,&quot;maxSize&quot;:{&quot;size1&quot;:20},&quot;minSize&quot;:{&quot;size1&quot;:11.2},&quot;normalSize&quot;:{&quot;size1&quot;:11.2},&quot;subLayout&quot;:[{&quot;id&quot;:&quot;2025-07-18T21:47:42&quot;,&quot;margin&quot;:{&quot;bottom&quot;:0.025999998673796654,&quot;left&quot;:1.2699999809265137,&quot;right&quot;:1.2699999809265137,&quot;top&quot;:0.4230000376701355},&quot;type&quot;:0},{&quot;id&quot;:&quot;2025-07-18T21:47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1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1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7:42&quot;,&quot;maxSize&quot;:{&quot;size1&quot;:20},&quot;minSize&quot;:{&quot;size1&quot;:11.2},&quot;normalSize&quot;:{&quot;size1&quot;:11.2},&quot;subLayout&quot;:[{&quot;id&quot;:&quot;2025-07-18T21:47:42&quot;,&quot;margin&quot;:{&quot;bottom&quot;:0.025999998673796654,&quot;left&quot;:1.2699999809265137,&quot;right&quot;:1.2699999809265137,&quot;top&quot;:0.4230000376701355},&quot;type&quot;:0},{&quot;id&quot;:&quot;2025-07-18T21:47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18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2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2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2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7:42&quot;,&quot;maxSize&quot;:{&quot;size1&quot;:20},&quot;minSize&quot;:{&quot;size1&quot;:11.2},&quot;normalSize&quot;:{&quot;size1&quot;:11.2},&quot;subLayout&quot;:[{&quot;id&quot;:&quot;2025-07-18T21:47:42&quot;,&quot;margin&quot;:{&quot;bottom&quot;:0.025999998673796654,&quot;left&quot;:1.2699999809265137,&quot;right&quot;:1.2699999809265137,&quot;top&quot;:0.4230000376701355},&quot;type&quot;:0},{&quot;id&quot;:&quot;2025-07-18T21:47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3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7:42&quot;,&quot;maxSize&quot;:{&quot;size1&quot;:20},&quot;minSize&quot;:{&quot;size1&quot;:11.2},&quot;normalSize&quot;:{&quot;size1&quot;:11.2},&quot;subLayout&quot;:[{&quot;id&quot;:&quot;2025-07-18T21:47:42&quot;,&quot;margin&quot;:{&quot;bottom&quot;:0.025999998673796654,&quot;left&quot;:1.2699999809265137,&quot;right&quot;:1.2699999809265137,&quot;top&quot;:0.4230000376701355},&quot;type&quot;:0},{&quot;id&quot;:&quot;2025-07-18T21:47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4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7:42&quot;,&quot;maxSize&quot;:{&quot;size1&quot;:20},&quot;minSize&quot;:{&quot;size1&quot;:11.2},&quot;normalSize&quot;:{&quot;size1&quot;:11.2},&quot;subLayout&quot;:[{&quot;id&quot;:&quot;2025-07-18T21:47:42&quot;,&quot;margin&quot;:{&quot;bottom&quot;:0.025999998673796654,&quot;left&quot;:1.2699999809265137,&quot;right&quot;:1.2699999809265137,&quot;top&quot;:0.4230000376701355},&quot;type&quot;:0},{&quot;id&quot;:&quot;2025-07-18T21:47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4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7:42&quot;,&quot;maxSize&quot;:{&quot;size1&quot;:20},&quot;minSize&quot;:{&quot;size1&quot;:11.2},&quot;normalSize&quot;:{&quot;size1&quot;:11.2},&quot;subLayout&quot;:[{&quot;id&quot;:&quot;2025-07-18T21:47:42&quot;,&quot;margin&quot;:{&quot;bottom&quot;:0.025999998673796654,&quot;left&quot;:1.2699999809265137,&quot;right&quot;:1.2699999809265137,&quot;top&quot;:0.4230000376701355},&quot;type&quot;:0},{&quot;id&quot;:&quot;2025-07-18T21:47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5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7:42&quot;,&quot;maxSize&quot;:{&quot;size1&quot;:20},&quot;minSize&quot;:{&quot;size1&quot;:11.2},&quot;normalSize&quot;:{&quot;size1&quot;:11.2},&quot;subLayout&quot;:[{&quot;id&quot;:&quot;2025-07-18T21:47:42&quot;,&quot;margin&quot;:{&quot;bottom&quot;:0.025999998673796654,&quot;left&quot;:1.2699999809265137,&quot;right&quot;:1.2699999809265137,&quot;top&quot;:0.4230000376701355},&quot;type&quot;:0},{&quot;id&quot;:&quot;2025-07-18T21:47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6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7:42&quot;,&quot;maxSize&quot;:{&quot;size1&quot;:20},&quot;minSize&quot;:{&quot;size1&quot;:11.2},&quot;normalSize&quot;:{&quot;size1&quot;:11.2},&quot;subLayout&quot;:[{&quot;id&quot;:&quot;2025-07-18T21:47:42&quot;,&quot;margin&quot;:{&quot;bottom&quot;:0.025999998673796654,&quot;left&quot;:1.2699999809265137,&quot;right&quot;:1.2699999809265137,&quot;top&quot;:0.4230000376701355},&quot;type&quot;:0},{&quot;id&quot;:&quot;2025-07-18T21:47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7:42&quot;,&quot;maxSize&quot;:{&quot;size1&quot;:20},&quot;minSize&quot;:{&quot;size1&quot;:11.2},&quot;normalSize&quot;:{&quot;size1&quot;:11.2},&quot;subLayout&quot;:[{&quot;id&quot;:&quot;2025-07-18T21:47:42&quot;,&quot;margin&quot;:{&quot;bottom&quot;:0.025999998673796654,&quot;left&quot;:1.2699999809265137,&quot;right&quot;:1.2699999809265137,&quot;top&quot;:0.4230000376701355},&quot;type&quot;:0},{&quot;id&quot;:&quot;2025-07-18T21:47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7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7:42&quot;,&quot;maxSize&quot;:{&quot;size1&quot;:20},&quot;minSize&quot;:{&quot;size1&quot;:11.2},&quot;normalSize&quot;:{&quot;size1&quot;:11.2},&quot;subLayout&quot;:[{&quot;id&quot;:&quot;2025-07-18T21:47:42&quot;,&quot;margin&quot;:{&quot;bottom&quot;:0.025999998673796654,&quot;left&quot;:1.2699999809265137,&quot;right&quot;:1.2699999809265137,&quot;top&quot;:0.4230000376701355},&quot;type&quot;:0},{&quot;id&quot;:&quot;2025-07-18T21:47:4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279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282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8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8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8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8:24&quot;,&quot;maxSize&quot;:{&quot;size1&quot;:20},&quot;minSize&quot;:{&quot;size1&quot;:11.2},&quot;normalSize&quot;:{&quot;size1&quot;:11.2},&quot;subLayout&quot;:[{&quot;id&quot;:&quot;2025-07-18T21:48:24&quot;,&quot;margin&quot;:{&quot;bottom&quot;:0.025999998673796654,&quot;left&quot;:1.2699999809265137,&quot;right&quot;:1.2699999809265137,&quot;top&quot;:0.4230000376701355},&quot;type&quot;:0},{&quot;id&quot;:&quot;2025-07-18T21:48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9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9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29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8:24&quot;,&quot;maxSize&quot;:{&quot;size1&quot;:20},&quot;minSize&quot;:{&quot;size1&quot;:11.2},&quot;normalSize&quot;:{&quot;size1&quot;:11.2},&quot;subLayout&quot;:[{&quot;id&quot;:&quot;2025-07-18T21:48:24&quot;,&quot;margin&quot;:{&quot;bottom&quot;:0.025999998673796654,&quot;left&quot;:1.2699999809265137,&quot;right&quot;:1.2699999809265137,&quot;top&quot;:0.4230000376701355},&quot;type&quot;:0},{&quot;id&quot;:&quot;2025-07-18T21:48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0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0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8:24&quot;,&quot;maxSize&quot;:{&quot;size1&quot;:20},&quot;minSize&quot;:{&quot;size1&quot;:11.2},&quot;normalSize&quot;:{&quot;size1&quot;:11.2},&quot;subLayout&quot;:[{&quot;id&quot;:&quot;2025-07-18T21:48:24&quot;,&quot;margin&quot;:{&quot;bottom&quot;:0.025999998673796654,&quot;left&quot;:1.2699999809265137,&quot;right&quot;:1.2699999809265137,&quot;top&quot;:0.4230000376701355},&quot;type&quot;:0},{&quot;id&quot;:&quot;2025-07-18T21:48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0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0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8:24&quot;,&quot;maxSize&quot;:{&quot;size1&quot;:20},&quot;minSize&quot;:{&quot;size1&quot;:11.2},&quot;normalSize&quot;:{&quot;size1&quot;:11.2},&quot;subLayout&quot;:[{&quot;id&quot;:&quot;2025-07-18T21:48:24&quot;,&quot;margin&quot;:{&quot;bottom&quot;:0.025999998673796654,&quot;left&quot;:1.2699999809265137,&quot;right&quot;:1.2699999809265137,&quot;top&quot;:0.4230000376701355},&quot;type&quot;:0},{&quot;id&quot;:&quot;2025-07-18T21:48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1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1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1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8:24&quot;,&quot;maxSize&quot;:{&quot;size1&quot;:20},&quot;minSize&quot;:{&quot;size1&quot;:11.2},&quot;normalSize&quot;:{&quot;size1&quot;:11.2},&quot;subLayout&quot;:[{&quot;id&quot;:&quot;2025-07-18T21:48:24&quot;,&quot;margin&quot;:{&quot;bottom&quot;:0.025999998673796654,&quot;left&quot;:1.2699999809265137,&quot;right&quot;:1.2699999809265137,&quot;top&quot;:0.4230000376701355},&quot;type&quot;:0},{&quot;id&quot;:&quot;2025-07-18T21:48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2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8:24&quot;,&quot;maxSize&quot;:{&quot;size1&quot;:20},&quot;minSize&quot;:{&quot;size1&quot;:11.2},&quot;normalSize&quot;:{&quot;size1&quot;:11.2},&quot;subLayout&quot;:[{&quot;id&quot;:&quot;2025-07-18T21:48:24&quot;,&quot;margin&quot;:{&quot;bottom&quot;:0.025999998673796654,&quot;left&quot;:1.2699999809265137,&quot;right&quot;:1.2699999809265137,&quot;top&quot;:0.4230000376701355},&quot;type&quot;:0},{&quot;id&quot;:&quot;2025-07-18T21:48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3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8:24&quot;,&quot;maxSize&quot;:{&quot;size1&quot;:20},&quot;minSize&quot;:{&quot;size1&quot;:11.2},&quot;normalSize&quot;:{&quot;size1&quot;:11.2},&quot;subLayout&quot;:[{&quot;id&quot;:&quot;2025-07-18T21:48:24&quot;,&quot;margin&quot;:{&quot;bottom&quot;:0.025999998673796654,&quot;left&quot;:1.2699999809265137,&quot;right&quot;:1.2699999809265137,&quot;top&quot;:0.4230000376701355},&quot;type&quot;:0},{&quot;id&quot;:&quot;2025-07-18T21:48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3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3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3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8:24&quot;,&quot;maxSize&quot;:{&quot;size1&quot;:20},&quot;minSize&quot;:{&quot;size1&quot;:11.2},&quot;normalSize&quot;:{&quot;size1&quot;:11.2},&quot;subLayout&quot;:[{&quot;id&quot;:&quot;2025-07-18T21:48:24&quot;,&quot;margin&quot;:{&quot;bottom&quot;:0.025999998673796654,&quot;left&quot;:1.2699999809265137,&quot;right&quot;:1.2699999809265137,&quot;top&quot;:0.4230000376701355},&quot;type&quot;:0},{&quot;id&quot;:&quot;2025-07-18T21:48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4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4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4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8:24&quot;,&quot;maxSize&quot;:{&quot;size1&quot;:20},&quot;minSize&quot;:{&quot;size1&quot;:11.2},&quot;normalSize&quot;:{&quot;size1&quot;:11.2},&quot;subLayout&quot;:[{&quot;id&quot;:&quot;2025-07-18T21:48:24&quot;,&quot;margin&quot;:{&quot;bottom&quot;:0.025999998673796654,&quot;left&quot;:1.2699999809265137,&quot;right&quot;:1.2699999809265137,&quot;top&quot;:0.4230000376701355},&quot;type&quot;:0},{&quot;id&quot;:&quot;2025-07-18T21:48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5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5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8:24&quot;,&quot;maxSize&quot;:{&quot;size1&quot;:20},&quot;minSize&quot;:{&quot;size1&quot;:11.2},&quot;normalSize&quot;:{&quot;size1&quot;:11.2},&quot;subLayout&quot;:[{&quot;id&quot;:&quot;2025-07-18T21:48:24&quot;,&quot;margin&quot;:{&quot;bottom&quot;:0.025999998673796654,&quot;left&quot;:1.2699999809265137,&quot;right&quot;:1.2699999809265137,&quot;top&quot;:0.4230000376701355},&quot;type&quot;:0},{&quot;id&quot;:&quot;2025-07-18T21:48:24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5833</Words>
  <Application>WPS 演示</Application>
  <PresentationFormat>宽屏</PresentationFormat>
  <Paragraphs>261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汉仪旗黑-85S</vt:lpstr>
      <vt:lpstr>Segoe UI</vt:lpstr>
      <vt:lpstr>Wingdings</vt:lpstr>
      <vt:lpstr>Arial Unicode MS</vt:lpstr>
      <vt:lpstr>Wingdings</vt:lpstr>
      <vt:lpstr>Office 主题​​</vt:lpstr>
      <vt:lpstr>1_Office 主题​​</vt:lpstr>
      <vt:lpstr>项目八  配置Linux网络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白玉羚</cp:lastModifiedBy>
  <cp:revision>19</cp:revision>
  <dcterms:created xsi:type="dcterms:W3CDTF">2025-07-18T13:47:00Z</dcterms:created>
  <dcterms:modified xsi:type="dcterms:W3CDTF">2025-12-02T12:50:42Z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/>
  </property>
</Properties>
</file>